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7"/>
  </p:sldMasterIdLst>
  <p:sldIdLst>
    <p:sldId id="272" r:id="rId8"/>
    <p:sldId id="275" r:id="rId9"/>
    <p:sldId id="274" r:id="rId10"/>
  </p:sldIdLst>
  <p:sldSz cx="15119350" cy="2124075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32"/>
  </p:normalViewPr>
  <p:slideViewPr>
    <p:cSldViewPr snapToGrid="0">
      <p:cViewPr varScale="1">
        <p:scale>
          <a:sx n="23" d="100"/>
          <a:sy n="23" d="100"/>
        </p:scale>
        <p:origin x="128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tags" Target="tags/tag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76208"/>
            <a:ext cx="12851448" cy="7394928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156312"/>
            <a:ext cx="11339513" cy="5128263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82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3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0873"/>
            <a:ext cx="3260110" cy="1800055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0873"/>
            <a:ext cx="9591338" cy="1800055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01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12494" y="11523885"/>
            <a:ext cx="5840781" cy="8055034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3663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688FAC20-DC38-77A6-3852-2956DC7EAFF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66077" y="11523885"/>
            <a:ext cx="5840781" cy="8055034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3663">
                <a:latin typeface="Quicksand" pitchFamily="2" charset="-70"/>
              </a:defRPr>
            </a:lvl1pPr>
          </a:lstStyle>
          <a:p>
            <a:pPr marL="0" marR="0" lvl="0" indent="0" algn="l" defTabSz="2687940" rtl="0" eaLnBrk="1" fontAlgn="auto" latinLnBrk="0" hangingPunct="1">
              <a:lnSpc>
                <a:spcPct val="100000"/>
              </a:lnSpc>
              <a:spcBef>
                <a:spcPts val="2353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987709116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1AF10CC-1F3E-BD51-4CF3-FA4DE113636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57335" y="12058594"/>
            <a:ext cx="4422274" cy="7602711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3663">
                <a:latin typeface="Quicksand" pitchFamily="2" charset="-70"/>
              </a:defRPr>
            </a:lvl1pPr>
          </a:lstStyle>
          <a:p>
            <a:r>
              <a:rPr lang="et-EE" dirty="0"/>
              <a:t>Lisa pilt</a:t>
            </a:r>
          </a:p>
        </p:txBody>
      </p:sp>
      <p:sp>
        <p:nvSpPr>
          <p:cNvPr id="23" name="Picture Placeholder 21">
            <a:extLst>
              <a:ext uri="{FF2B5EF4-FFF2-40B4-BE49-F238E27FC236}">
                <a16:creationId xmlns:a16="http://schemas.microsoft.com/office/drawing/2014/main" id="{688FAC20-DC38-77A6-3852-2956DC7EAFF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37519" y="12058594"/>
            <a:ext cx="4422274" cy="7602711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3663">
                <a:latin typeface="Quicksand" pitchFamily="2" charset="-70"/>
              </a:defRPr>
            </a:lvl1pPr>
          </a:lstStyle>
          <a:p>
            <a:pPr marL="0" marR="0" lvl="0" indent="0" algn="l" defTabSz="2687940" rtl="0" eaLnBrk="1" fontAlgn="auto" latinLnBrk="0" hangingPunct="1">
              <a:lnSpc>
                <a:spcPct val="100000"/>
              </a:lnSpc>
              <a:spcBef>
                <a:spcPts val="2353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  <p:sp>
        <p:nvSpPr>
          <p:cNvPr id="2" name="Picture Placeholder 21">
            <a:extLst>
              <a:ext uri="{FF2B5EF4-FFF2-40B4-BE49-F238E27FC236}">
                <a16:creationId xmlns:a16="http://schemas.microsoft.com/office/drawing/2014/main" id="{521ACCBC-E27E-B0AC-BCCA-0097F552A3B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17703" y="12058594"/>
            <a:ext cx="4422274" cy="7602711"/>
          </a:xfrm>
          <a:prstGeom prst="roundRect">
            <a:avLst/>
          </a:prstGeom>
        </p:spPr>
        <p:txBody>
          <a:bodyPr lIns="72000" tIns="36000"/>
          <a:lstStyle>
            <a:lvl1pPr marL="0" indent="0">
              <a:buNone/>
              <a:defRPr sz="3663">
                <a:latin typeface="Quicksand" pitchFamily="2" charset="-70"/>
              </a:defRPr>
            </a:lvl1pPr>
          </a:lstStyle>
          <a:p>
            <a:pPr marL="0" marR="0" lvl="0" indent="0" algn="l" defTabSz="2687940" rtl="0" eaLnBrk="1" fontAlgn="auto" latinLnBrk="0" hangingPunct="1">
              <a:lnSpc>
                <a:spcPct val="100000"/>
              </a:lnSpc>
              <a:spcBef>
                <a:spcPts val="2353"/>
              </a:spcBef>
              <a:spcAft>
                <a:spcPts val="0"/>
              </a:spcAft>
              <a:buClr>
                <a:srgbClr val="FF5F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t-EE" dirty="0"/>
              <a:t>Lisa pilt</a:t>
            </a:r>
          </a:p>
        </p:txBody>
      </p:sp>
    </p:spTree>
    <p:extLst>
      <p:ext uri="{BB962C8B-B14F-4D97-AF65-F5344CB8AC3E}">
        <p14:creationId xmlns:p14="http://schemas.microsoft.com/office/powerpoint/2010/main" val="424064571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3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295443"/>
            <a:ext cx="13040439" cy="8835560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214591"/>
            <a:ext cx="13040439" cy="4646413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8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54366"/>
            <a:ext cx="6425724" cy="13477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54366"/>
            <a:ext cx="6425724" cy="1347706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3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0878"/>
            <a:ext cx="13040439" cy="410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06935"/>
            <a:ext cx="63961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758774"/>
            <a:ext cx="6396193" cy="114119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06935"/>
            <a:ext cx="64276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758774"/>
            <a:ext cx="6427693" cy="114119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3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90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4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58279"/>
            <a:ext cx="7654171" cy="15094700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8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58279"/>
            <a:ext cx="7654171" cy="15094700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44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0878"/>
            <a:ext cx="13040439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54366"/>
            <a:ext cx="13040439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D6A68C-3B1C-1B44-9FA2-612206F78806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687033"/>
            <a:ext cx="5102781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1B5F0-3A03-034E-B918-C03E0EAF67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41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4.png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6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png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4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48443BE5-CD79-0CA0-282B-81CF8688FF4C}"/>
              </a:ext>
            </a:extLst>
          </p:cNvPr>
          <p:cNvPicPr/>
          <p:nvPr/>
        </p:nvPicPr>
        <p:blipFill>
          <a:blip r:embed="rId4"/>
          <a:srcRect t="3361" r="16246" b="73051"/>
          <a:stretch/>
        </p:blipFill>
        <p:spPr>
          <a:xfrm>
            <a:off x="3" y="0"/>
            <a:ext cx="12663052" cy="5183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0186DA-2F7D-6462-9AAA-8C4FEE90BD9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50797" b="14394"/>
          <a:stretch/>
        </p:blipFill>
        <p:spPr>
          <a:xfrm rot="16200000" flipH="1">
            <a:off x="5531524" y="11648863"/>
            <a:ext cx="5616193" cy="13559463"/>
          </a:xfrm>
          <a:prstGeom prst="rect">
            <a:avLst/>
          </a:prstGeom>
        </p:spPr>
      </p:pic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DEC9459-7A52-3C11-32CD-91A396F2F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707" y="19837337"/>
            <a:ext cx="2972217" cy="799699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0834D985-E133-95DD-717E-16750F5183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7833442"/>
            <a:ext cx="1552454" cy="1190595"/>
          </a:xfrm>
          <a:prstGeom prst="rect">
            <a:avLst/>
          </a:prstGeom>
        </p:spPr>
      </p:pic>
      <p:sp>
        <p:nvSpPr>
          <p:cNvPr id="17" name="TextBox 11">
            <a:extLst>
              <a:ext uri="{FF2B5EF4-FFF2-40B4-BE49-F238E27FC236}">
                <a16:creationId xmlns:a16="http://schemas.microsoft.com/office/drawing/2014/main" id="{1C9F6FB9-FCDF-B252-957F-EAA28E9434C9}"/>
              </a:ext>
            </a:extLst>
          </p:cNvPr>
          <p:cNvSpPr txBox="1"/>
          <p:nvPr/>
        </p:nvSpPr>
        <p:spPr>
          <a:xfrm>
            <a:off x="1088871" y="79164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D6296BAB-A9DD-AAE8-61FC-A1A2C082E60B}"/>
              </a:ext>
            </a:extLst>
          </p:cNvPr>
          <p:cNvSpPr txBox="1"/>
          <p:nvPr/>
        </p:nvSpPr>
        <p:spPr>
          <a:xfrm>
            <a:off x="1088871" y="88313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06B6A148-0519-8E20-F138-2279BEC42E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4862522"/>
            <a:ext cx="1552454" cy="1190595"/>
          </a:xfrm>
          <a:prstGeom prst="rect">
            <a:avLst/>
          </a:prstGeom>
        </p:spPr>
      </p:pic>
      <p:sp>
        <p:nvSpPr>
          <p:cNvPr id="34" name="TextBox 11">
            <a:extLst>
              <a:ext uri="{FF2B5EF4-FFF2-40B4-BE49-F238E27FC236}">
                <a16:creationId xmlns:a16="http://schemas.microsoft.com/office/drawing/2014/main" id="{36AC5659-7260-7F87-20BD-5C453D6686F2}"/>
              </a:ext>
            </a:extLst>
          </p:cNvPr>
          <p:cNvSpPr txBox="1"/>
          <p:nvPr/>
        </p:nvSpPr>
        <p:spPr>
          <a:xfrm>
            <a:off x="1088871" y="494555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5400" b="1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Sisukord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:a16="http://schemas.microsoft.com/office/drawing/2014/main" id="{0322736C-DA50-3CAD-90F9-FD9377850A28}"/>
              </a:ext>
            </a:extLst>
          </p:cNvPr>
          <p:cNvSpPr txBox="1"/>
          <p:nvPr/>
        </p:nvSpPr>
        <p:spPr>
          <a:xfrm>
            <a:off x="1088871" y="586044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513AC14A-4B9A-E773-5506-A01518542291}"/>
              </a:ext>
            </a:extLst>
          </p:cNvPr>
          <p:cNvSpPr txBox="1"/>
          <p:nvPr/>
        </p:nvSpPr>
        <p:spPr>
          <a:xfrm>
            <a:off x="745112" y="770866"/>
            <a:ext cx="8523172" cy="221599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80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CAAF38EB-2F43-2B14-246C-2BE6C7FAE4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8382475" y="7833442"/>
            <a:ext cx="1552454" cy="1190595"/>
          </a:xfrm>
          <a:prstGeom prst="rect">
            <a:avLst/>
          </a:prstGeom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E47F326E-C520-4056-DF44-22C845BF5FC6}"/>
              </a:ext>
            </a:extLst>
          </p:cNvPr>
          <p:cNvSpPr txBox="1"/>
          <p:nvPr/>
        </p:nvSpPr>
        <p:spPr>
          <a:xfrm>
            <a:off x="8561034" y="79164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0" name="TextBox 13">
            <a:extLst>
              <a:ext uri="{FF2B5EF4-FFF2-40B4-BE49-F238E27FC236}">
                <a16:creationId xmlns:a16="http://schemas.microsoft.com/office/drawing/2014/main" id="{F5957CB5-FB37-F723-CCD1-AD44101115C1}"/>
              </a:ext>
            </a:extLst>
          </p:cNvPr>
          <p:cNvSpPr txBox="1"/>
          <p:nvPr/>
        </p:nvSpPr>
        <p:spPr>
          <a:xfrm>
            <a:off x="8561034" y="88313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4" name="Freeform 27">
            <a:extLst>
              <a:ext uri="{FF2B5EF4-FFF2-40B4-BE49-F238E27FC236}">
                <a16:creationId xmlns:a16="http://schemas.microsoft.com/office/drawing/2014/main" id="{E67DD16C-8B17-6485-2989-664D142DB102}"/>
              </a:ext>
            </a:extLst>
          </p:cNvPr>
          <p:cNvSpPr/>
          <p:nvPr/>
        </p:nvSpPr>
        <p:spPr>
          <a:xfrm>
            <a:off x="11521891" y="937737"/>
            <a:ext cx="2747775" cy="1229629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t-EE" sz="2834"/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73FC4ACD-B542-383F-1273-C00108D2B6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11652926"/>
            <a:ext cx="1552454" cy="1190595"/>
          </a:xfrm>
          <a:prstGeom prst="rect">
            <a:avLst/>
          </a:prstGeom>
        </p:spPr>
      </p:pic>
      <p:sp>
        <p:nvSpPr>
          <p:cNvPr id="46" name="TextBox 11">
            <a:extLst>
              <a:ext uri="{FF2B5EF4-FFF2-40B4-BE49-F238E27FC236}">
                <a16:creationId xmlns:a16="http://schemas.microsoft.com/office/drawing/2014/main" id="{0127F609-C44D-15CC-3F77-F5D6D48AA73D}"/>
              </a:ext>
            </a:extLst>
          </p:cNvPr>
          <p:cNvSpPr txBox="1"/>
          <p:nvPr/>
        </p:nvSpPr>
        <p:spPr>
          <a:xfrm>
            <a:off x="1088871" y="11735957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7" name="TextBox 13">
            <a:extLst>
              <a:ext uri="{FF2B5EF4-FFF2-40B4-BE49-F238E27FC236}">
                <a16:creationId xmlns:a16="http://schemas.microsoft.com/office/drawing/2014/main" id="{401F0334-AD9F-5AEA-1A34-BBE8382EE621}"/>
              </a:ext>
            </a:extLst>
          </p:cNvPr>
          <p:cNvSpPr txBox="1"/>
          <p:nvPr/>
        </p:nvSpPr>
        <p:spPr>
          <a:xfrm>
            <a:off x="1088871" y="12650850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C13E6850-0F8E-2CC1-6CE2-465B43E9C9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8382475" y="11652926"/>
            <a:ext cx="1552454" cy="1190595"/>
          </a:xfrm>
          <a:prstGeom prst="rect">
            <a:avLst/>
          </a:prstGeom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8034EFA3-73AB-5F4A-42CE-337DE9AEF860}"/>
              </a:ext>
            </a:extLst>
          </p:cNvPr>
          <p:cNvSpPr txBox="1"/>
          <p:nvPr/>
        </p:nvSpPr>
        <p:spPr>
          <a:xfrm>
            <a:off x="8561034" y="11735957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50" name="TextBox 13">
            <a:extLst>
              <a:ext uri="{FF2B5EF4-FFF2-40B4-BE49-F238E27FC236}">
                <a16:creationId xmlns:a16="http://schemas.microsoft.com/office/drawing/2014/main" id="{7D5C602D-0E14-7CA0-FFF2-2029F3743625}"/>
              </a:ext>
            </a:extLst>
          </p:cNvPr>
          <p:cNvSpPr txBox="1"/>
          <p:nvPr/>
        </p:nvSpPr>
        <p:spPr>
          <a:xfrm>
            <a:off x="8561034" y="12650850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86863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48443BE5-CD79-0CA0-282B-81CF8688FF4C}"/>
              </a:ext>
            </a:extLst>
          </p:cNvPr>
          <p:cNvPicPr/>
          <p:nvPr/>
        </p:nvPicPr>
        <p:blipFill>
          <a:blip r:embed="rId4"/>
          <a:srcRect t="3361" r="16246" b="73051"/>
          <a:stretch/>
        </p:blipFill>
        <p:spPr>
          <a:xfrm>
            <a:off x="3" y="0"/>
            <a:ext cx="12663052" cy="5183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0186DA-2F7D-6462-9AAA-8C4FEE90BD9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50797" b="14394"/>
          <a:stretch/>
        </p:blipFill>
        <p:spPr>
          <a:xfrm rot="16200000" flipH="1">
            <a:off x="5531524" y="11648863"/>
            <a:ext cx="5616193" cy="13559463"/>
          </a:xfrm>
          <a:prstGeom prst="rect">
            <a:avLst/>
          </a:prstGeom>
        </p:spPr>
      </p:pic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E244095-54ED-5D5E-1317-0EF986EFB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8871" y="11523885"/>
            <a:ext cx="5840781" cy="8055034"/>
          </a:xfrm>
        </p:spPr>
        <p:txBody>
          <a:bodyPr/>
          <a:lstStyle/>
          <a:p>
            <a:endParaRPr lang="en-GB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6C201D62-4AF9-C32D-0774-63FC74C4F7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880196" y="11523885"/>
            <a:ext cx="5840781" cy="8055034"/>
          </a:xfrm>
        </p:spPr>
        <p:txBody>
          <a:bodyPr/>
          <a:lstStyle/>
          <a:p>
            <a:endParaRPr lang="en-GB"/>
          </a:p>
        </p:txBody>
      </p:sp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DEC9459-7A52-3C11-32CD-91A396F2F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707" y="19837337"/>
            <a:ext cx="2972217" cy="799699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0834D985-E133-95DD-717E-16750F5183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7719142"/>
            <a:ext cx="1552454" cy="1190595"/>
          </a:xfrm>
          <a:prstGeom prst="rect">
            <a:avLst/>
          </a:prstGeom>
        </p:spPr>
      </p:pic>
      <p:sp>
        <p:nvSpPr>
          <p:cNvPr id="17" name="TextBox 11">
            <a:extLst>
              <a:ext uri="{FF2B5EF4-FFF2-40B4-BE49-F238E27FC236}">
                <a16:creationId xmlns:a16="http://schemas.microsoft.com/office/drawing/2014/main" id="{1C9F6FB9-FCDF-B252-957F-EAA28E9434C9}"/>
              </a:ext>
            </a:extLst>
          </p:cNvPr>
          <p:cNvSpPr txBox="1"/>
          <p:nvPr/>
        </p:nvSpPr>
        <p:spPr>
          <a:xfrm>
            <a:off x="1088871" y="78021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D6296BAB-A9DD-AAE8-61FC-A1A2C082E60B}"/>
              </a:ext>
            </a:extLst>
          </p:cNvPr>
          <p:cNvSpPr txBox="1"/>
          <p:nvPr/>
        </p:nvSpPr>
        <p:spPr>
          <a:xfrm>
            <a:off x="1088871" y="87170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06B6A148-0519-8E20-F138-2279BEC42E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4862522"/>
            <a:ext cx="1552454" cy="1190595"/>
          </a:xfrm>
          <a:prstGeom prst="rect">
            <a:avLst/>
          </a:prstGeom>
        </p:spPr>
      </p:pic>
      <p:sp>
        <p:nvSpPr>
          <p:cNvPr id="34" name="TextBox 11">
            <a:extLst>
              <a:ext uri="{FF2B5EF4-FFF2-40B4-BE49-F238E27FC236}">
                <a16:creationId xmlns:a16="http://schemas.microsoft.com/office/drawing/2014/main" id="{36AC5659-7260-7F87-20BD-5C453D6686F2}"/>
              </a:ext>
            </a:extLst>
          </p:cNvPr>
          <p:cNvSpPr txBox="1"/>
          <p:nvPr/>
        </p:nvSpPr>
        <p:spPr>
          <a:xfrm>
            <a:off x="1088871" y="494555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5400" b="1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Sisukord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:a16="http://schemas.microsoft.com/office/drawing/2014/main" id="{0322736C-DA50-3CAD-90F9-FD9377850A28}"/>
              </a:ext>
            </a:extLst>
          </p:cNvPr>
          <p:cNvSpPr txBox="1"/>
          <p:nvPr/>
        </p:nvSpPr>
        <p:spPr>
          <a:xfrm>
            <a:off x="1088871" y="586044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513AC14A-4B9A-E773-5506-A01518542291}"/>
              </a:ext>
            </a:extLst>
          </p:cNvPr>
          <p:cNvSpPr txBox="1"/>
          <p:nvPr/>
        </p:nvSpPr>
        <p:spPr>
          <a:xfrm>
            <a:off x="745112" y="770866"/>
            <a:ext cx="8523172" cy="221599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80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CAAF38EB-2F43-2B14-246C-2BE6C7FAE4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8382475" y="7719142"/>
            <a:ext cx="1552454" cy="1190595"/>
          </a:xfrm>
          <a:prstGeom prst="rect">
            <a:avLst/>
          </a:prstGeom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E47F326E-C520-4056-DF44-22C845BF5FC6}"/>
              </a:ext>
            </a:extLst>
          </p:cNvPr>
          <p:cNvSpPr txBox="1"/>
          <p:nvPr/>
        </p:nvSpPr>
        <p:spPr>
          <a:xfrm>
            <a:off x="8561034" y="78021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0" name="TextBox 13">
            <a:extLst>
              <a:ext uri="{FF2B5EF4-FFF2-40B4-BE49-F238E27FC236}">
                <a16:creationId xmlns:a16="http://schemas.microsoft.com/office/drawing/2014/main" id="{F5957CB5-FB37-F723-CCD1-AD44101115C1}"/>
              </a:ext>
            </a:extLst>
          </p:cNvPr>
          <p:cNvSpPr txBox="1"/>
          <p:nvPr/>
        </p:nvSpPr>
        <p:spPr>
          <a:xfrm>
            <a:off x="8561034" y="87170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4" name="Freeform 27">
            <a:extLst>
              <a:ext uri="{FF2B5EF4-FFF2-40B4-BE49-F238E27FC236}">
                <a16:creationId xmlns:a16="http://schemas.microsoft.com/office/drawing/2014/main" id="{E67DD16C-8B17-6485-2989-664D142DB102}"/>
              </a:ext>
            </a:extLst>
          </p:cNvPr>
          <p:cNvSpPr/>
          <p:nvPr/>
        </p:nvSpPr>
        <p:spPr>
          <a:xfrm>
            <a:off x="11521891" y="937737"/>
            <a:ext cx="2747775" cy="1229629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t-EE" sz="2834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7366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48443BE5-CD79-0CA0-282B-81CF8688FF4C}"/>
              </a:ext>
            </a:extLst>
          </p:cNvPr>
          <p:cNvPicPr/>
          <p:nvPr/>
        </p:nvPicPr>
        <p:blipFill>
          <a:blip r:embed="rId4"/>
          <a:srcRect t="3361" r="16246" b="73051"/>
          <a:stretch/>
        </p:blipFill>
        <p:spPr>
          <a:xfrm>
            <a:off x="3" y="0"/>
            <a:ext cx="12663052" cy="51835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0186DA-2F7D-6462-9AAA-8C4FEE90BD9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50797" b="14394"/>
          <a:stretch/>
        </p:blipFill>
        <p:spPr>
          <a:xfrm rot="16200000" flipH="1">
            <a:off x="5531524" y="11648863"/>
            <a:ext cx="5616193" cy="1355946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6BC1444-3EE3-44F8-FA4E-32B51CF9B6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75FB8AE-42D0-819F-8896-7C50E9E0AF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002977B-5E9D-6869-76D0-6AC910CF780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32" name="Picture 3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DEC9459-7A52-3C11-32CD-91A396F2F5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707" y="19920464"/>
            <a:ext cx="2972217" cy="799699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0834D985-E133-95DD-717E-16750F5183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7719142"/>
            <a:ext cx="1552454" cy="1190595"/>
          </a:xfrm>
          <a:prstGeom prst="rect">
            <a:avLst/>
          </a:prstGeom>
        </p:spPr>
      </p:pic>
      <p:sp>
        <p:nvSpPr>
          <p:cNvPr id="17" name="TextBox 11">
            <a:extLst>
              <a:ext uri="{FF2B5EF4-FFF2-40B4-BE49-F238E27FC236}">
                <a16:creationId xmlns:a16="http://schemas.microsoft.com/office/drawing/2014/main" id="{1C9F6FB9-FCDF-B252-957F-EAA28E9434C9}"/>
              </a:ext>
            </a:extLst>
          </p:cNvPr>
          <p:cNvSpPr txBox="1"/>
          <p:nvPr/>
        </p:nvSpPr>
        <p:spPr>
          <a:xfrm>
            <a:off x="1088871" y="78021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D6296BAB-A9DD-AAE8-61FC-A1A2C082E60B}"/>
              </a:ext>
            </a:extLst>
          </p:cNvPr>
          <p:cNvSpPr txBox="1"/>
          <p:nvPr/>
        </p:nvSpPr>
        <p:spPr>
          <a:xfrm>
            <a:off x="1088871" y="87170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06B6A148-0519-8E20-F138-2279BEC42E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910312" y="4862522"/>
            <a:ext cx="1552454" cy="1190595"/>
          </a:xfrm>
          <a:prstGeom prst="rect">
            <a:avLst/>
          </a:prstGeom>
        </p:spPr>
      </p:pic>
      <p:sp>
        <p:nvSpPr>
          <p:cNvPr id="34" name="TextBox 11">
            <a:extLst>
              <a:ext uri="{FF2B5EF4-FFF2-40B4-BE49-F238E27FC236}">
                <a16:creationId xmlns:a16="http://schemas.microsoft.com/office/drawing/2014/main" id="{36AC5659-7260-7F87-20BD-5C453D6686F2}"/>
              </a:ext>
            </a:extLst>
          </p:cNvPr>
          <p:cNvSpPr txBox="1"/>
          <p:nvPr/>
        </p:nvSpPr>
        <p:spPr>
          <a:xfrm>
            <a:off x="1088871" y="494555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t-EE" sz="5400" b="1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Sisukord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:a16="http://schemas.microsoft.com/office/drawing/2014/main" id="{0322736C-DA50-3CAD-90F9-FD9377850A28}"/>
              </a:ext>
            </a:extLst>
          </p:cNvPr>
          <p:cNvSpPr txBox="1"/>
          <p:nvPr/>
        </p:nvSpPr>
        <p:spPr>
          <a:xfrm>
            <a:off x="1088871" y="586044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:a16="http://schemas.microsoft.com/office/drawing/2014/main" id="{513AC14A-4B9A-E773-5506-A01518542291}"/>
              </a:ext>
            </a:extLst>
          </p:cNvPr>
          <p:cNvSpPr txBox="1"/>
          <p:nvPr/>
        </p:nvSpPr>
        <p:spPr>
          <a:xfrm>
            <a:off x="745112" y="770866"/>
            <a:ext cx="8523172" cy="2215991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Pealkiri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ühel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või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</a:t>
            </a:r>
            <a:b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</a:br>
            <a:r>
              <a:rPr lang="sv-SE" sz="8000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kahel</a:t>
            </a:r>
            <a:r>
              <a:rPr lang="sv-SE" sz="8000" dirty="0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 real</a:t>
            </a:r>
            <a:endParaRPr lang="en-US" sz="8000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CAAF38EB-2F43-2B14-246C-2BE6C7FAE4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176999">
            <a:off x="8382475" y="7719142"/>
            <a:ext cx="1552454" cy="1190595"/>
          </a:xfrm>
          <a:prstGeom prst="rect">
            <a:avLst/>
          </a:prstGeom>
        </p:spPr>
      </p:pic>
      <p:sp>
        <p:nvSpPr>
          <p:cNvPr id="39" name="TextBox 11">
            <a:extLst>
              <a:ext uri="{FF2B5EF4-FFF2-40B4-BE49-F238E27FC236}">
                <a16:creationId xmlns:a16="http://schemas.microsoft.com/office/drawing/2014/main" id="{E47F326E-C520-4056-DF44-22C845BF5FC6}"/>
              </a:ext>
            </a:extLst>
          </p:cNvPr>
          <p:cNvSpPr txBox="1"/>
          <p:nvPr/>
        </p:nvSpPr>
        <p:spPr>
          <a:xfrm>
            <a:off x="8561034" y="7802173"/>
            <a:ext cx="570863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5400" b="1" dirty="0" err="1">
                <a:solidFill>
                  <a:srgbClr val="3F037F"/>
                </a:solidFill>
                <a:latin typeface="Quicksand" pitchFamily="2" charset="-70"/>
                <a:ea typeface="Quicksand Bold"/>
                <a:cs typeface="Quicksand Bold"/>
                <a:sym typeface="Quicksand Bold"/>
              </a:rPr>
              <a:t>Alapealkiri</a:t>
            </a:r>
            <a:endParaRPr lang="en-US" sz="5400" b="1" dirty="0">
              <a:solidFill>
                <a:srgbClr val="3F037F"/>
              </a:solidFill>
              <a:latin typeface="Quicksand" pitchFamily="2" charset="-70"/>
              <a:ea typeface="Quicksand Bold"/>
              <a:cs typeface="Quicksand Bold"/>
              <a:sym typeface="Quicksand Bold"/>
            </a:endParaRPr>
          </a:p>
        </p:txBody>
      </p:sp>
      <p:sp>
        <p:nvSpPr>
          <p:cNvPr id="40" name="TextBox 13">
            <a:extLst>
              <a:ext uri="{FF2B5EF4-FFF2-40B4-BE49-F238E27FC236}">
                <a16:creationId xmlns:a16="http://schemas.microsoft.com/office/drawing/2014/main" id="{F5957CB5-FB37-F723-CCD1-AD44101115C1}"/>
              </a:ext>
            </a:extLst>
          </p:cNvPr>
          <p:cNvSpPr txBox="1"/>
          <p:nvPr/>
        </p:nvSpPr>
        <p:spPr>
          <a:xfrm>
            <a:off x="8561034" y="8717066"/>
            <a:ext cx="586407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spcBef>
                <a:spcPct val="0"/>
              </a:spcBef>
            </a:pPr>
            <a:r>
              <a:rPr lang="en-GB" sz="4400" b="0" i="0" dirty="0" err="1">
                <a:solidFill>
                  <a:srgbClr val="333333"/>
                </a:solidFill>
                <a:effectLst/>
                <a:latin typeface="Quicksand" pitchFamily="2" charset="77"/>
              </a:rPr>
              <a:t>Sisutekst</a:t>
            </a:r>
            <a:endParaRPr lang="en-US" sz="4400" dirty="0">
              <a:solidFill>
                <a:srgbClr val="00000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4" name="Freeform 27">
            <a:extLst>
              <a:ext uri="{FF2B5EF4-FFF2-40B4-BE49-F238E27FC236}">
                <a16:creationId xmlns:a16="http://schemas.microsoft.com/office/drawing/2014/main" id="{E67DD16C-8B17-6485-2989-664D142DB102}"/>
              </a:ext>
            </a:extLst>
          </p:cNvPr>
          <p:cNvSpPr/>
          <p:nvPr/>
        </p:nvSpPr>
        <p:spPr>
          <a:xfrm>
            <a:off x="11521891" y="937737"/>
            <a:ext cx="2747775" cy="1229629"/>
          </a:xfrm>
          <a:custGeom>
            <a:avLst/>
            <a:gdLst/>
            <a:ahLst/>
            <a:cxnLst/>
            <a:rect l="l" t="t" r="r" b="b"/>
            <a:pathLst>
              <a:path w="2040708" h="913217">
                <a:moveTo>
                  <a:pt x="0" y="0"/>
                </a:moveTo>
                <a:lnTo>
                  <a:pt x="2040708" y="0"/>
                </a:lnTo>
                <a:lnTo>
                  <a:pt x="2040708" y="913217"/>
                </a:lnTo>
                <a:lnTo>
                  <a:pt x="0" y="91321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t-EE" sz="2834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77059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RE29NG" val="cQAAAA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slideVersion":1,"isValidatorEnabled":false,"isLocked":false,"elementsMetadata":[],"slideId":"1110026670513061890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52609CE6-0A11-415C-8727-01E989F5FC77}">
  <ds:schemaRefs/>
</ds:datastoreItem>
</file>

<file path=customXml/itemProps2.xml><?xml version="1.0" encoding="utf-8"?>
<ds:datastoreItem xmlns:ds="http://schemas.openxmlformats.org/officeDocument/2006/customXml" ds:itemID="{4B1D1202-79F7-4099-80E2-844E619E2196}">
  <ds:schemaRefs/>
</ds:datastoreItem>
</file>

<file path=customXml/itemProps3.xml><?xml version="1.0" encoding="utf-8"?>
<ds:datastoreItem xmlns:ds="http://schemas.openxmlformats.org/officeDocument/2006/customXml" ds:itemID="{A4CF687E-C07A-4ED8-A126-8352C6A8752D}">
  <ds:schemaRefs/>
</ds:datastoreItem>
</file>

<file path=customXml/itemProps4.xml><?xml version="1.0" encoding="utf-8"?>
<ds:datastoreItem xmlns:ds="http://schemas.openxmlformats.org/officeDocument/2006/customXml" ds:itemID="{0192FC83-EFE0-4F6D-A0D4-F83A0C7F78AE}">
  <ds:schemaRefs/>
</ds:datastoreItem>
</file>

<file path=customXml/itemProps5.xml><?xml version="1.0" encoding="utf-8"?>
<ds:datastoreItem xmlns:ds="http://schemas.openxmlformats.org/officeDocument/2006/customXml" ds:itemID="{F863C9D8-18BF-4792-B98D-D2385D99DB59}">
  <ds:schemaRefs/>
</ds:datastoreItem>
</file>

<file path=customXml/itemProps6.xml><?xml version="1.0" encoding="utf-8"?>
<ds:datastoreItem xmlns:ds="http://schemas.openxmlformats.org/officeDocument/2006/customXml" ds:itemID="{632E3DEF-A9C7-4F1D-93D8-409AF4B160DF}">
  <ds:schemaRefs/>
</ds:datastoreItem>
</file>

<file path=docMetadata/LabelInfo.xml><?xml version="1.0" encoding="utf-8"?>
<clbl:labelList xmlns:clbl="http://schemas.microsoft.com/office/2020/mipLabelMetadata">
  <clbl:label id="{48f4341a-4c44-4d0a-9a5c-8b1c63cf69df}" enabled="1" method="Standard" siteId="{3d3309e9-342a-4198-8e2d-01a542e3ff2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40</Words>
  <Application>Microsoft Office PowerPoint</Application>
  <PresentationFormat>Custom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Quicksand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Erich Kühn</dc:creator>
  <cp:lastModifiedBy>Sandra-Saskia Kärmas</cp:lastModifiedBy>
  <cp:revision>3</cp:revision>
  <dcterms:created xsi:type="dcterms:W3CDTF">2025-04-14T09:46:27Z</dcterms:created>
  <dcterms:modified xsi:type="dcterms:W3CDTF">2025-04-28T21:02:42Z</dcterms:modified>
</cp:coreProperties>
</file>