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3"/>
  </p:sldMasterIdLst>
  <p:notesMasterIdLst>
    <p:notesMasterId r:id="rId7"/>
  </p:notesMasterIdLst>
  <p:sldIdLst>
    <p:sldId id="257" r:id="rId4"/>
    <p:sldId id="271" r:id="rId5"/>
    <p:sldId id="278" r:id="rId6"/>
  </p:sldIdLst>
  <p:sldSz cx="9601200" cy="12801600" type="A3"/>
  <p:notesSz cx="6858000" cy="9144000"/>
  <p:custDataLst>
    <p:tags r:id="rId8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897"/>
    <p:restoredTop sz="94745"/>
  </p:normalViewPr>
  <p:slideViewPr>
    <p:cSldViewPr snapToGrid="0">
      <p:cViewPr>
        <p:scale>
          <a:sx n="33" d="100"/>
          <a:sy n="33" d="100"/>
        </p:scale>
        <p:origin x="2488" y="236"/>
      </p:cViewPr>
      <p:guideLst/>
    </p:cSldViewPr>
  </p:slideViewPr>
  <p:notesTextViewPr>
    <p:cViewPr>
      <p:scale>
        <a:sx n="20" d="100"/>
        <a:sy n="2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Master" Target="slideMasters/slideMaster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C71E4A-71FB-E448-8649-D635EDA3174D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E7026C-7F7A-B24F-AA7B-7A76D3A99E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10313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D791D0-A562-FB1E-4609-27BAB432E9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B556910-2735-6CD6-73ED-C0C47FB58C2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6B602F4-1D73-BDE9-77C5-AD5FC673095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E623CC-C4F2-9930-1F00-C7FC7C6651D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E7026C-7F7A-B24F-AA7B-7A76D3A99EE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67387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1952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ntent - 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C1AF10CC-1F3E-BD51-4CF3-FA4DE113636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002905" y="7167868"/>
            <a:ext cx="3484880" cy="4698023"/>
          </a:xfrm>
          <a:prstGeom prst="roundRect">
            <a:avLst/>
          </a:prstGeom>
        </p:spPr>
        <p:txBody>
          <a:bodyPr lIns="72000" tIns="36000"/>
          <a:lstStyle>
            <a:lvl1pPr marL="0" indent="0">
              <a:buNone/>
              <a:defRPr sz="2326">
                <a:latin typeface="Quicksand" pitchFamily="2" charset="-70"/>
              </a:defRPr>
            </a:lvl1pPr>
          </a:lstStyle>
          <a:p>
            <a:r>
              <a:rPr lang="et-EE" dirty="0"/>
              <a:t>Lisa pilt</a:t>
            </a:r>
          </a:p>
        </p:txBody>
      </p:sp>
      <p:sp>
        <p:nvSpPr>
          <p:cNvPr id="23" name="Picture Placeholder 21">
            <a:extLst>
              <a:ext uri="{FF2B5EF4-FFF2-40B4-BE49-F238E27FC236}">
                <a16:creationId xmlns:a16="http://schemas.microsoft.com/office/drawing/2014/main" id="{688FAC20-DC38-77A6-3852-2956DC7EAFF2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5113415" y="7167868"/>
            <a:ext cx="3484880" cy="4698023"/>
          </a:xfrm>
          <a:prstGeom prst="roundRect">
            <a:avLst/>
          </a:prstGeom>
        </p:spPr>
        <p:txBody>
          <a:bodyPr lIns="72000" tIns="36000"/>
          <a:lstStyle>
            <a:lvl1pPr marL="0" indent="0">
              <a:buNone/>
              <a:defRPr sz="2326">
                <a:latin typeface="Quicksand" pitchFamily="2" charset="-70"/>
              </a:defRPr>
            </a:lvl1pPr>
          </a:lstStyle>
          <a:p>
            <a:pPr marL="0" marR="0" lvl="0" indent="0" algn="l" defTabSz="1706954" rtl="0" eaLnBrk="1" fontAlgn="auto" latinLnBrk="0" hangingPunct="1">
              <a:lnSpc>
                <a:spcPct val="100000"/>
              </a:lnSpc>
              <a:spcBef>
                <a:spcPts val="1494"/>
              </a:spcBef>
              <a:spcAft>
                <a:spcPts val="0"/>
              </a:spcAft>
              <a:buClr>
                <a:srgbClr val="FF5F00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t-EE" dirty="0"/>
              <a:t>Lisa pilt</a:t>
            </a:r>
          </a:p>
        </p:txBody>
      </p:sp>
    </p:spTree>
    <p:extLst>
      <p:ext uri="{BB962C8B-B14F-4D97-AF65-F5344CB8AC3E}">
        <p14:creationId xmlns:p14="http://schemas.microsoft.com/office/powerpoint/2010/main" val="4138173083"/>
      </p:ext>
    </p:extLst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Content - 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1">
            <a:extLst>
              <a:ext uri="{FF2B5EF4-FFF2-40B4-BE49-F238E27FC236}">
                <a16:creationId xmlns:a16="http://schemas.microsoft.com/office/drawing/2014/main" id="{09C16624-8FD5-D30D-F0BC-531BD8D1CDD2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3402412" y="7788884"/>
            <a:ext cx="2744840" cy="3700364"/>
          </a:xfrm>
          <a:prstGeom prst="roundRect">
            <a:avLst/>
          </a:prstGeom>
        </p:spPr>
        <p:txBody>
          <a:bodyPr lIns="72000" tIns="36000"/>
          <a:lstStyle>
            <a:lvl1pPr marL="0" indent="0">
              <a:buNone/>
              <a:defRPr sz="2326">
                <a:latin typeface="Quicksand" pitchFamily="2" charset="-70"/>
              </a:defRPr>
            </a:lvl1pPr>
          </a:lstStyle>
          <a:p>
            <a:r>
              <a:rPr lang="et-EE" dirty="0"/>
              <a:t>Lisa pilt</a:t>
            </a:r>
          </a:p>
        </p:txBody>
      </p:sp>
      <p:sp>
        <p:nvSpPr>
          <p:cNvPr id="6" name="Picture Placeholder 21">
            <a:extLst>
              <a:ext uri="{FF2B5EF4-FFF2-40B4-BE49-F238E27FC236}">
                <a16:creationId xmlns:a16="http://schemas.microsoft.com/office/drawing/2014/main" id="{E86A7474-ECDE-87FF-8402-DE85678DF010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402000" y="7788884"/>
            <a:ext cx="2744840" cy="3700364"/>
          </a:xfrm>
          <a:prstGeom prst="roundRect">
            <a:avLst/>
          </a:prstGeom>
        </p:spPr>
        <p:txBody>
          <a:bodyPr lIns="72000" tIns="36000"/>
          <a:lstStyle>
            <a:lvl1pPr marL="0" indent="0">
              <a:buNone/>
              <a:defRPr sz="2326">
                <a:latin typeface="Quicksand" pitchFamily="2" charset="-70"/>
              </a:defRPr>
            </a:lvl1pPr>
          </a:lstStyle>
          <a:p>
            <a:r>
              <a:rPr lang="et-EE" dirty="0"/>
              <a:t>Lisa pilt</a:t>
            </a:r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C1AF10CC-1F3E-BD51-4CF3-FA4DE113636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15370" y="7788884"/>
            <a:ext cx="2744840" cy="3700364"/>
          </a:xfrm>
          <a:prstGeom prst="roundRect">
            <a:avLst/>
          </a:prstGeom>
        </p:spPr>
        <p:txBody>
          <a:bodyPr lIns="72000" tIns="36000"/>
          <a:lstStyle>
            <a:lvl1pPr marL="0" indent="0">
              <a:buNone/>
              <a:defRPr sz="2326">
                <a:latin typeface="Quicksand" pitchFamily="2" charset="-70"/>
              </a:defRPr>
            </a:lvl1pPr>
          </a:lstStyle>
          <a:p>
            <a:r>
              <a:rPr lang="et-EE" dirty="0"/>
              <a:t>Lisa pilt</a:t>
            </a:r>
          </a:p>
        </p:txBody>
      </p:sp>
    </p:spTree>
    <p:extLst>
      <p:ext uri="{BB962C8B-B14F-4D97-AF65-F5344CB8AC3E}">
        <p14:creationId xmlns:p14="http://schemas.microsoft.com/office/powerpoint/2010/main" val="2009999824"/>
      </p:ext>
    </p:extLst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91810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73" r:id="rId3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6.png"/><Relationship Id="rId2" Type="http://schemas.openxmlformats.org/officeDocument/2006/relationships/customXml" Target="../../customXml/item1.xml"/><Relationship Id="rId1" Type="http://schemas.openxmlformats.org/officeDocument/2006/relationships/customXml" Target="../../customXml/item2.xml"/><Relationship Id="rId6" Type="http://schemas.openxmlformats.org/officeDocument/2006/relationships/image" Target="../media/image2.png"/><Relationship Id="rId5" Type="http://schemas.openxmlformats.org/officeDocument/2006/relationships/image" Target="../media/image5.emf"/><Relationship Id="rId4" Type="http://schemas.openxmlformats.org/officeDocument/2006/relationships/image" Target="../media/image1.png"/><Relationship Id="rId9" Type="http://schemas.openxmlformats.org/officeDocument/2006/relationships/image" Target="../media/image4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7" Type="http://schemas.openxmlformats.org/officeDocument/2006/relationships/image" Target="../media/image4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.png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4907C7-265B-F7F6-23C7-6C30E61FEA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858605A-78B8-C5C8-F7A7-A9AE93BF40F3}"/>
              </a:ext>
            </a:extLst>
          </p:cNvPr>
          <p:cNvPicPr/>
          <p:nvPr/>
        </p:nvPicPr>
        <p:blipFill>
          <a:blip r:embed="rId3"/>
          <a:srcRect t="3361" b="32886"/>
          <a:stretch/>
        </p:blipFill>
        <p:spPr>
          <a:xfrm>
            <a:off x="1" y="-1"/>
            <a:ext cx="9601199" cy="8896421"/>
          </a:xfrm>
          <a:prstGeom prst="rect">
            <a:avLst/>
          </a:prstGeom>
        </p:spPr>
      </p:pic>
      <p:sp>
        <p:nvSpPr>
          <p:cNvPr id="7" name="Freeform 6">
            <a:extLst>
              <a:ext uri="{FF2B5EF4-FFF2-40B4-BE49-F238E27FC236}">
                <a16:creationId xmlns:a16="http://schemas.microsoft.com/office/drawing/2014/main" id="{475630ED-3F65-6C87-3D18-FA414AA5E5E5}"/>
              </a:ext>
            </a:extLst>
          </p:cNvPr>
          <p:cNvSpPr/>
          <p:nvPr/>
        </p:nvSpPr>
        <p:spPr>
          <a:xfrm>
            <a:off x="7808495" y="506988"/>
            <a:ext cx="1496011" cy="669465"/>
          </a:xfrm>
          <a:custGeom>
            <a:avLst/>
            <a:gdLst/>
            <a:ahLst/>
            <a:cxnLst/>
            <a:rect l="l" t="t" r="r" b="b"/>
            <a:pathLst>
              <a:path w="2040708" h="913217">
                <a:moveTo>
                  <a:pt x="0" y="0"/>
                </a:moveTo>
                <a:lnTo>
                  <a:pt x="2040708" y="0"/>
                </a:lnTo>
                <a:lnTo>
                  <a:pt x="2040708" y="913217"/>
                </a:lnTo>
                <a:lnTo>
                  <a:pt x="0" y="913217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et-EE"/>
          </a:p>
        </p:txBody>
      </p:sp>
      <p:sp>
        <p:nvSpPr>
          <p:cNvPr id="8" name="TextBox 6">
            <a:extLst>
              <a:ext uri="{FF2B5EF4-FFF2-40B4-BE49-F238E27FC236}">
                <a16:creationId xmlns:a16="http://schemas.microsoft.com/office/drawing/2014/main" id="{1320F99C-D074-5A4D-790E-9423A2DBD3BB}"/>
              </a:ext>
            </a:extLst>
          </p:cNvPr>
          <p:cNvSpPr txBox="1"/>
          <p:nvPr/>
        </p:nvSpPr>
        <p:spPr>
          <a:xfrm>
            <a:off x="320502" y="529001"/>
            <a:ext cx="5412447" cy="1329595"/>
          </a:xfrm>
          <a:prstGeom prst="rect">
            <a:avLst/>
          </a:prstGeom>
        </p:spPr>
        <p:txBody>
          <a:bodyPr wrap="square" lIns="0" tIns="0" rIns="0" bIns="0" rtlCol="0" anchor="ctr">
            <a:spAutoFit/>
          </a:bodyPr>
          <a:lstStyle/>
          <a:p>
            <a:pPr algn="l">
              <a:lnSpc>
                <a:spcPct val="90000"/>
              </a:lnSpc>
              <a:spcBef>
                <a:spcPct val="0"/>
              </a:spcBef>
            </a:pPr>
            <a:r>
              <a:rPr lang="sv-SE" sz="4800" dirty="0" err="1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Pealkiri</a:t>
            </a:r>
            <a:r>
              <a:rPr lang="sv-SE" sz="4800" dirty="0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 </a:t>
            </a:r>
            <a:r>
              <a:rPr lang="sv-SE" sz="4800" dirty="0" err="1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ühel</a:t>
            </a:r>
            <a:r>
              <a:rPr lang="sv-SE" sz="4800" dirty="0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 </a:t>
            </a:r>
            <a:r>
              <a:rPr lang="sv-SE" sz="4800" dirty="0" err="1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või</a:t>
            </a:r>
            <a:r>
              <a:rPr lang="sv-SE" sz="4800" dirty="0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 </a:t>
            </a:r>
            <a:br>
              <a:rPr lang="sv-SE" sz="4800" dirty="0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</a:br>
            <a:r>
              <a:rPr lang="sv-SE" sz="4800" dirty="0" err="1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kahel</a:t>
            </a:r>
            <a:r>
              <a:rPr lang="sv-SE" sz="4800" dirty="0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 real</a:t>
            </a:r>
            <a:endParaRPr lang="en-US" sz="4800" dirty="0">
              <a:solidFill>
                <a:srgbClr val="3F037F"/>
              </a:solidFill>
              <a:latin typeface="Quicksand" pitchFamily="2" charset="-70"/>
              <a:ea typeface="Quicksand Bold"/>
              <a:cs typeface="Quicksand Bold"/>
              <a:sym typeface="Quicksand Bold"/>
            </a:endParaRP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B28209F7-B377-10DC-4CA5-F992674209B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8176999">
            <a:off x="256116" y="4916501"/>
            <a:ext cx="1023985" cy="785306"/>
          </a:xfrm>
          <a:prstGeom prst="rect">
            <a:avLst/>
          </a:prstGeom>
        </p:spPr>
      </p:pic>
      <p:pic>
        <p:nvPicPr>
          <p:cNvPr id="10" name="Graphic 9">
            <a:extLst>
              <a:ext uri="{FF2B5EF4-FFF2-40B4-BE49-F238E27FC236}">
                <a16:creationId xmlns:a16="http://schemas.microsoft.com/office/drawing/2014/main" id="{22F5A167-ED64-FB88-24C5-6832C34997B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8176999">
            <a:off x="5644755" y="4913204"/>
            <a:ext cx="1023985" cy="785306"/>
          </a:xfrm>
          <a:prstGeom prst="rect">
            <a:avLst/>
          </a:prstGeom>
        </p:spPr>
      </p:pic>
      <p:pic>
        <p:nvPicPr>
          <p:cNvPr id="11" name="Graphic 10">
            <a:extLst>
              <a:ext uri="{FF2B5EF4-FFF2-40B4-BE49-F238E27FC236}">
                <a16:creationId xmlns:a16="http://schemas.microsoft.com/office/drawing/2014/main" id="{ADC922D6-B17C-4E6E-4D14-CE9D5AFBA4B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8176999">
            <a:off x="256116" y="3104482"/>
            <a:ext cx="1023985" cy="785306"/>
          </a:xfrm>
          <a:prstGeom prst="rect">
            <a:avLst/>
          </a:prstGeom>
        </p:spPr>
      </p:pic>
      <p:sp>
        <p:nvSpPr>
          <p:cNvPr id="12" name="TextBox 8">
            <a:extLst>
              <a:ext uri="{FF2B5EF4-FFF2-40B4-BE49-F238E27FC236}">
                <a16:creationId xmlns:a16="http://schemas.microsoft.com/office/drawing/2014/main" id="{B83572B6-410E-BE5D-D4E7-1358432C45DE}"/>
              </a:ext>
            </a:extLst>
          </p:cNvPr>
          <p:cNvSpPr txBox="1"/>
          <p:nvPr/>
        </p:nvSpPr>
        <p:spPr>
          <a:xfrm>
            <a:off x="320502" y="3007750"/>
            <a:ext cx="4522223" cy="492443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3200" b="1" dirty="0" err="1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Sissejuhatus</a:t>
            </a:r>
            <a:endParaRPr lang="en-US" sz="3200" b="1" dirty="0">
              <a:solidFill>
                <a:srgbClr val="3F037F"/>
              </a:solidFill>
              <a:latin typeface="Quicksand" pitchFamily="2" charset="-70"/>
              <a:ea typeface="Quicksand Bold"/>
              <a:cs typeface="Quicksand Bold"/>
              <a:sym typeface="Quicksand Bold"/>
            </a:endParaRPr>
          </a:p>
        </p:txBody>
      </p:sp>
      <p:sp>
        <p:nvSpPr>
          <p:cNvPr id="13" name="TextBox 9">
            <a:extLst>
              <a:ext uri="{FF2B5EF4-FFF2-40B4-BE49-F238E27FC236}">
                <a16:creationId xmlns:a16="http://schemas.microsoft.com/office/drawing/2014/main" id="{4A8454C1-7800-7364-B1AE-47033D8E9DCB}"/>
              </a:ext>
            </a:extLst>
          </p:cNvPr>
          <p:cNvSpPr txBox="1"/>
          <p:nvPr/>
        </p:nvSpPr>
        <p:spPr>
          <a:xfrm>
            <a:off x="310981" y="3507790"/>
            <a:ext cx="8061659" cy="30777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1" algn="l"/>
            <a:r>
              <a:rPr lang="en-GB" sz="2000" b="0" i="0" dirty="0" err="1">
                <a:solidFill>
                  <a:srgbClr val="333333"/>
                </a:solidFill>
                <a:effectLst/>
                <a:latin typeface="Quicksand" pitchFamily="2" charset="77"/>
              </a:rPr>
              <a:t>Sisutekst</a:t>
            </a:r>
            <a:endParaRPr lang="en-US" sz="2000" dirty="0">
              <a:solidFill>
                <a:srgbClr val="000000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4" name="TextBox 11">
            <a:extLst>
              <a:ext uri="{FF2B5EF4-FFF2-40B4-BE49-F238E27FC236}">
                <a16:creationId xmlns:a16="http://schemas.microsoft.com/office/drawing/2014/main" id="{7773389A-8C2F-A282-48D6-7F56DEBF79B7}"/>
              </a:ext>
            </a:extLst>
          </p:cNvPr>
          <p:cNvSpPr txBox="1"/>
          <p:nvPr/>
        </p:nvSpPr>
        <p:spPr>
          <a:xfrm>
            <a:off x="320502" y="4850896"/>
            <a:ext cx="3765363" cy="492443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3200" b="1" dirty="0" err="1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Alapealkiri</a:t>
            </a:r>
            <a:endParaRPr lang="en-US" sz="3200" b="1" dirty="0">
              <a:solidFill>
                <a:srgbClr val="3F037F"/>
              </a:solidFill>
              <a:latin typeface="Quicksand" pitchFamily="2" charset="-70"/>
              <a:ea typeface="Quicksand Bold"/>
              <a:cs typeface="Quicksand Bold"/>
              <a:sym typeface="Quicksand Bold"/>
            </a:endParaRPr>
          </a:p>
        </p:txBody>
      </p:sp>
      <p:sp>
        <p:nvSpPr>
          <p:cNvPr id="15" name="TextBox 13">
            <a:extLst>
              <a:ext uri="{FF2B5EF4-FFF2-40B4-BE49-F238E27FC236}">
                <a16:creationId xmlns:a16="http://schemas.microsoft.com/office/drawing/2014/main" id="{D72B1E89-D7EB-4413-4697-5914F9DFADC7}"/>
              </a:ext>
            </a:extLst>
          </p:cNvPr>
          <p:cNvSpPr txBox="1"/>
          <p:nvPr/>
        </p:nvSpPr>
        <p:spPr>
          <a:xfrm>
            <a:off x="320502" y="5337077"/>
            <a:ext cx="3867891" cy="30777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spcBef>
                <a:spcPct val="0"/>
              </a:spcBef>
            </a:pPr>
            <a:r>
              <a:rPr lang="en-GB" sz="2000" b="0" i="0" dirty="0" err="1">
                <a:solidFill>
                  <a:srgbClr val="333333"/>
                </a:solidFill>
                <a:effectLst/>
                <a:latin typeface="Quicksand" pitchFamily="2" charset="77"/>
              </a:rPr>
              <a:t>Sisutekst</a:t>
            </a:r>
            <a:endParaRPr lang="en-US" sz="2000" dirty="0">
              <a:solidFill>
                <a:srgbClr val="000000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6" name="TextBox 11">
            <a:extLst>
              <a:ext uri="{FF2B5EF4-FFF2-40B4-BE49-F238E27FC236}">
                <a16:creationId xmlns:a16="http://schemas.microsoft.com/office/drawing/2014/main" id="{C6943E64-86BA-465C-75DC-D2EE77766928}"/>
              </a:ext>
            </a:extLst>
          </p:cNvPr>
          <p:cNvSpPr txBox="1"/>
          <p:nvPr/>
        </p:nvSpPr>
        <p:spPr>
          <a:xfrm>
            <a:off x="5709141" y="4850896"/>
            <a:ext cx="3765363" cy="492443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3200" b="1" dirty="0" err="1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Alapealkiri</a:t>
            </a:r>
            <a:endParaRPr lang="en-US" sz="3200" b="1" dirty="0">
              <a:solidFill>
                <a:srgbClr val="3F037F"/>
              </a:solidFill>
              <a:latin typeface="Quicksand" pitchFamily="2" charset="-70"/>
              <a:ea typeface="Quicksand Bold"/>
              <a:cs typeface="Quicksand Bold"/>
              <a:sym typeface="Quicksand Bold"/>
            </a:endParaRPr>
          </a:p>
        </p:txBody>
      </p:sp>
      <p:sp>
        <p:nvSpPr>
          <p:cNvPr id="17" name="TextBox 13">
            <a:extLst>
              <a:ext uri="{FF2B5EF4-FFF2-40B4-BE49-F238E27FC236}">
                <a16:creationId xmlns:a16="http://schemas.microsoft.com/office/drawing/2014/main" id="{1E26F542-D41D-B17C-4279-9BB68061BEF7}"/>
              </a:ext>
            </a:extLst>
          </p:cNvPr>
          <p:cNvSpPr txBox="1"/>
          <p:nvPr/>
        </p:nvSpPr>
        <p:spPr>
          <a:xfrm>
            <a:off x="5709141" y="5337077"/>
            <a:ext cx="3514822" cy="30777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spcBef>
                <a:spcPct val="0"/>
              </a:spcBef>
            </a:pPr>
            <a:r>
              <a:rPr lang="en-GB" sz="2000" b="0" i="0" dirty="0" err="1">
                <a:solidFill>
                  <a:srgbClr val="333333"/>
                </a:solidFill>
                <a:effectLst/>
                <a:latin typeface="Quicksand" pitchFamily="2" charset="77"/>
              </a:rPr>
              <a:t>Sisutekst</a:t>
            </a:r>
            <a:endParaRPr lang="en-US" sz="2000" dirty="0">
              <a:solidFill>
                <a:srgbClr val="000000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pic>
        <p:nvPicPr>
          <p:cNvPr id="18" name="Graphic 17">
            <a:extLst>
              <a:ext uri="{FF2B5EF4-FFF2-40B4-BE49-F238E27FC236}">
                <a16:creationId xmlns:a16="http://schemas.microsoft.com/office/drawing/2014/main" id="{B4F6F154-4903-514D-84D7-3E59C4CB2A3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8176999">
            <a:off x="256116" y="7411342"/>
            <a:ext cx="1023985" cy="785306"/>
          </a:xfrm>
          <a:prstGeom prst="rect">
            <a:avLst/>
          </a:prstGeom>
        </p:spPr>
      </p:pic>
      <p:pic>
        <p:nvPicPr>
          <p:cNvPr id="19" name="Graphic 18">
            <a:extLst>
              <a:ext uri="{FF2B5EF4-FFF2-40B4-BE49-F238E27FC236}">
                <a16:creationId xmlns:a16="http://schemas.microsoft.com/office/drawing/2014/main" id="{D68F0649-981D-AC50-DFFB-9403C17B81D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8176999">
            <a:off x="5644755" y="7408045"/>
            <a:ext cx="1023985" cy="785306"/>
          </a:xfrm>
          <a:prstGeom prst="rect">
            <a:avLst/>
          </a:prstGeom>
        </p:spPr>
      </p:pic>
      <p:sp>
        <p:nvSpPr>
          <p:cNvPr id="20" name="TextBox 11">
            <a:extLst>
              <a:ext uri="{FF2B5EF4-FFF2-40B4-BE49-F238E27FC236}">
                <a16:creationId xmlns:a16="http://schemas.microsoft.com/office/drawing/2014/main" id="{2DC6423F-40A5-4D7B-8FB5-B137C78D5FA2}"/>
              </a:ext>
            </a:extLst>
          </p:cNvPr>
          <p:cNvSpPr txBox="1"/>
          <p:nvPr/>
        </p:nvSpPr>
        <p:spPr>
          <a:xfrm>
            <a:off x="320502" y="7345737"/>
            <a:ext cx="3765363" cy="492443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3200" b="1" dirty="0" err="1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Alapealkiri</a:t>
            </a:r>
            <a:endParaRPr lang="en-US" sz="3200" b="1" dirty="0">
              <a:solidFill>
                <a:srgbClr val="3F037F"/>
              </a:solidFill>
              <a:latin typeface="Quicksand" pitchFamily="2" charset="-70"/>
              <a:ea typeface="Quicksand Bold"/>
              <a:cs typeface="Quicksand Bold"/>
              <a:sym typeface="Quicksand Bold"/>
            </a:endParaRPr>
          </a:p>
        </p:txBody>
      </p:sp>
      <p:sp>
        <p:nvSpPr>
          <p:cNvPr id="21" name="TextBox 13">
            <a:extLst>
              <a:ext uri="{FF2B5EF4-FFF2-40B4-BE49-F238E27FC236}">
                <a16:creationId xmlns:a16="http://schemas.microsoft.com/office/drawing/2014/main" id="{B3D49592-ACC7-CA04-B006-93B5350F7B73}"/>
              </a:ext>
            </a:extLst>
          </p:cNvPr>
          <p:cNvSpPr txBox="1"/>
          <p:nvPr/>
        </p:nvSpPr>
        <p:spPr>
          <a:xfrm>
            <a:off x="320502" y="7831918"/>
            <a:ext cx="3867891" cy="30777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spcBef>
                <a:spcPct val="0"/>
              </a:spcBef>
            </a:pPr>
            <a:r>
              <a:rPr lang="en-GB" sz="2000" b="0" i="0" dirty="0" err="1">
                <a:solidFill>
                  <a:srgbClr val="333333"/>
                </a:solidFill>
                <a:effectLst/>
                <a:latin typeface="Quicksand" pitchFamily="2" charset="77"/>
              </a:rPr>
              <a:t>Sisutekst</a:t>
            </a:r>
            <a:endParaRPr lang="en-US" sz="2000" dirty="0">
              <a:solidFill>
                <a:srgbClr val="000000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22" name="TextBox 11">
            <a:extLst>
              <a:ext uri="{FF2B5EF4-FFF2-40B4-BE49-F238E27FC236}">
                <a16:creationId xmlns:a16="http://schemas.microsoft.com/office/drawing/2014/main" id="{3DD94D67-D119-411C-5F50-1F262743D352}"/>
              </a:ext>
            </a:extLst>
          </p:cNvPr>
          <p:cNvSpPr txBox="1"/>
          <p:nvPr/>
        </p:nvSpPr>
        <p:spPr>
          <a:xfrm>
            <a:off x="5709141" y="7345737"/>
            <a:ext cx="3765363" cy="492443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3200" b="1" dirty="0" err="1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Alapealkiri</a:t>
            </a:r>
            <a:endParaRPr lang="en-US" sz="3200" b="1" dirty="0">
              <a:solidFill>
                <a:srgbClr val="3F037F"/>
              </a:solidFill>
              <a:latin typeface="Quicksand" pitchFamily="2" charset="-70"/>
              <a:ea typeface="Quicksand Bold"/>
              <a:cs typeface="Quicksand Bold"/>
              <a:sym typeface="Quicksand Bold"/>
            </a:endParaRPr>
          </a:p>
        </p:txBody>
      </p:sp>
      <p:sp>
        <p:nvSpPr>
          <p:cNvPr id="23" name="TextBox 13">
            <a:extLst>
              <a:ext uri="{FF2B5EF4-FFF2-40B4-BE49-F238E27FC236}">
                <a16:creationId xmlns:a16="http://schemas.microsoft.com/office/drawing/2014/main" id="{773FBEB3-B1B8-0678-362C-4C5DDA12FB69}"/>
              </a:ext>
            </a:extLst>
          </p:cNvPr>
          <p:cNvSpPr txBox="1"/>
          <p:nvPr/>
        </p:nvSpPr>
        <p:spPr>
          <a:xfrm>
            <a:off x="5709141" y="7831918"/>
            <a:ext cx="3514822" cy="30777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spcBef>
                <a:spcPct val="0"/>
              </a:spcBef>
            </a:pPr>
            <a:r>
              <a:rPr lang="en-GB" sz="2000" b="0" i="0" dirty="0" err="1">
                <a:solidFill>
                  <a:srgbClr val="333333"/>
                </a:solidFill>
                <a:effectLst/>
                <a:latin typeface="Quicksand" pitchFamily="2" charset="77"/>
              </a:rPr>
              <a:t>Sisutekst</a:t>
            </a:r>
            <a:endParaRPr lang="en-US" sz="2000" dirty="0">
              <a:solidFill>
                <a:srgbClr val="000000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7C62F382-EFDC-8F4E-070F-B3FFCB4CA200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 r="50797" b="14394"/>
          <a:stretch/>
        </p:blipFill>
        <p:spPr>
          <a:xfrm rot="16200000" flipH="1">
            <a:off x="3512669" y="6713069"/>
            <a:ext cx="3566436" cy="8610629"/>
          </a:xfrm>
          <a:prstGeom prst="rect">
            <a:avLst/>
          </a:prstGeom>
        </p:spPr>
      </p:pic>
      <p:pic>
        <p:nvPicPr>
          <p:cNvPr id="3" name="Picture 2" descr="A black background with a black square&#10;&#10;AI-generated content may be incorrect.">
            <a:extLst>
              <a:ext uri="{FF2B5EF4-FFF2-40B4-BE49-F238E27FC236}">
                <a16:creationId xmlns:a16="http://schemas.microsoft.com/office/drawing/2014/main" id="{DDAAE148-258B-7CCE-45C3-408CEE43FA1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20502" y="11896380"/>
            <a:ext cx="1887439" cy="507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4183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E30E839-6833-68E7-AD14-9470E5FD8607}"/>
              </a:ext>
            </a:extLst>
          </p:cNvPr>
          <p:cNvPicPr/>
          <p:nvPr/>
        </p:nvPicPr>
        <p:blipFill>
          <a:blip r:embed="rId4"/>
          <a:srcRect t="3361" b="32886"/>
          <a:stretch/>
        </p:blipFill>
        <p:spPr>
          <a:xfrm>
            <a:off x="1" y="-1"/>
            <a:ext cx="9601199" cy="889642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F0186DA-2F7D-6462-9AAA-8C4FEE90BD9A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 r="50797" b="14394"/>
          <a:stretch/>
        </p:blipFill>
        <p:spPr>
          <a:xfrm rot="16200000" flipH="1">
            <a:off x="3512669" y="6713069"/>
            <a:ext cx="3566436" cy="8610629"/>
          </a:xfrm>
          <a:prstGeom prst="rect">
            <a:avLst/>
          </a:prstGeom>
        </p:spPr>
      </p:pic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0E244095-54ED-5D5E-1317-0EF986EFB51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6C201D62-4AF9-C32D-0774-63FC74C4F7E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D85F5176-43DB-A927-643B-1912D22AC07D}"/>
              </a:ext>
            </a:extLst>
          </p:cNvPr>
          <p:cNvSpPr/>
          <p:nvPr/>
        </p:nvSpPr>
        <p:spPr>
          <a:xfrm>
            <a:off x="7808495" y="506988"/>
            <a:ext cx="1496011" cy="669465"/>
          </a:xfrm>
          <a:custGeom>
            <a:avLst/>
            <a:gdLst/>
            <a:ahLst/>
            <a:cxnLst/>
            <a:rect l="l" t="t" r="r" b="b"/>
            <a:pathLst>
              <a:path w="2040708" h="913217">
                <a:moveTo>
                  <a:pt x="0" y="0"/>
                </a:moveTo>
                <a:lnTo>
                  <a:pt x="2040708" y="0"/>
                </a:lnTo>
                <a:lnTo>
                  <a:pt x="2040708" y="913217"/>
                </a:lnTo>
                <a:lnTo>
                  <a:pt x="0" y="913217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/>
            </a:stretch>
          </a:blipFill>
        </p:spPr>
        <p:txBody>
          <a:bodyPr/>
          <a:lstStyle/>
          <a:p>
            <a:endParaRPr lang="et-EE"/>
          </a:p>
        </p:txBody>
      </p:sp>
      <p:pic>
        <p:nvPicPr>
          <p:cNvPr id="32" name="Picture 31" descr="A black background with a black square&#10;&#10;AI-generated content may be incorrect.">
            <a:extLst>
              <a:ext uri="{FF2B5EF4-FFF2-40B4-BE49-F238E27FC236}">
                <a16:creationId xmlns:a16="http://schemas.microsoft.com/office/drawing/2014/main" id="{3DEC9459-7A52-3C11-32CD-91A396F2F5A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0502" y="11896380"/>
            <a:ext cx="1887439" cy="507831"/>
          </a:xfrm>
          <a:prstGeom prst="rect">
            <a:avLst/>
          </a:prstGeom>
        </p:spPr>
      </p:pic>
      <p:sp>
        <p:nvSpPr>
          <p:cNvPr id="4" name="TextBox 6">
            <a:extLst>
              <a:ext uri="{FF2B5EF4-FFF2-40B4-BE49-F238E27FC236}">
                <a16:creationId xmlns:a16="http://schemas.microsoft.com/office/drawing/2014/main" id="{709F204F-B045-5A07-B673-0CBDDD656276}"/>
              </a:ext>
            </a:extLst>
          </p:cNvPr>
          <p:cNvSpPr txBox="1"/>
          <p:nvPr/>
        </p:nvSpPr>
        <p:spPr>
          <a:xfrm>
            <a:off x="320502" y="529001"/>
            <a:ext cx="5412447" cy="1329595"/>
          </a:xfrm>
          <a:prstGeom prst="rect">
            <a:avLst/>
          </a:prstGeom>
        </p:spPr>
        <p:txBody>
          <a:bodyPr wrap="square" lIns="0" tIns="0" rIns="0" bIns="0" rtlCol="0" anchor="ctr">
            <a:spAutoFit/>
          </a:bodyPr>
          <a:lstStyle/>
          <a:p>
            <a:pPr algn="l">
              <a:lnSpc>
                <a:spcPct val="90000"/>
              </a:lnSpc>
              <a:spcBef>
                <a:spcPct val="0"/>
              </a:spcBef>
            </a:pPr>
            <a:r>
              <a:rPr lang="sv-SE" sz="4800" dirty="0" err="1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Pealkiri</a:t>
            </a:r>
            <a:r>
              <a:rPr lang="sv-SE" sz="4800" dirty="0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 </a:t>
            </a:r>
            <a:r>
              <a:rPr lang="sv-SE" sz="4800" dirty="0" err="1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ühel</a:t>
            </a:r>
            <a:r>
              <a:rPr lang="sv-SE" sz="4800" dirty="0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 </a:t>
            </a:r>
            <a:r>
              <a:rPr lang="sv-SE" sz="4800" dirty="0" err="1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või</a:t>
            </a:r>
            <a:r>
              <a:rPr lang="sv-SE" sz="4800" dirty="0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 </a:t>
            </a:r>
            <a:br>
              <a:rPr lang="sv-SE" sz="4800" dirty="0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</a:br>
            <a:r>
              <a:rPr lang="sv-SE" sz="4800" dirty="0" err="1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kahel</a:t>
            </a:r>
            <a:r>
              <a:rPr lang="sv-SE" sz="4800" dirty="0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 real</a:t>
            </a:r>
            <a:endParaRPr lang="en-US" sz="4800" dirty="0">
              <a:solidFill>
                <a:srgbClr val="3F037F"/>
              </a:solidFill>
              <a:latin typeface="Quicksand" pitchFamily="2" charset="-70"/>
              <a:ea typeface="Quicksand Bold"/>
              <a:cs typeface="Quicksand Bold"/>
              <a:sym typeface="Quicksand Bold"/>
            </a:endParaRP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828777DD-516B-6462-7B98-BA30FC7C7C9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rot="8176999">
            <a:off x="256116" y="4916501"/>
            <a:ext cx="1023985" cy="785306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E0B3E24B-9997-1E80-875F-15E76B825E5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rot="8176999">
            <a:off x="5644755" y="4913204"/>
            <a:ext cx="1023985" cy="785306"/>
          </a:xfrm>
          <a:prstGeom prst="rect">
            <a:avLst/>
          </a:prstGeom>
        </p:spPr>
      </p:pic>
      <p:pic>
        <p:nvPicPr>
          <p:cNvPr id="11" name="Graphic 10">
            <a:extLst>
              <a:ext uri="{FF2B5EF4-FFF2-40B4-BE49-F238E27FC236}">
                <a16:creationId xmlns:a16="http://schemas.microsoft.com/office/drawing/2014/main" id="{78ACB831-2743-9A63-6506-893BD789626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rot="8176999">
            <a:off x="256116" y="3104482"/>
            <a:ext cx="1023985" cy="785306"/>
          </a:xfrm>
          <a:prstGeom prst="rect">
            <a:avLst/>
          </a:prstGeom>
        </p:spPr>
      </p:pic>
      <p:sp>
        <p:nvSpPr>
          <p:cNvPr id="13" name="TextBox 8">
            <a:extLst>
              <a:ext uri="{FF2B5EF4-FFF2-40B4-BE49-F238E27FC236}">
                <a16:creationId xmlns:a16="http://schemas.microsoft.com/office/drawing/2014/main" id="{4A395E25-7BB7-F62A-6280-0418687508E0}"/>
              </a:ext>
            </a:extLst>
          </p:cNvPr>
          <p:cNvSpPr txBox="1"/>
          <p:nvPr/>
        </p:nvSpPr>
        <p:spPr>
          <a:xfrm>
            <a:off x="320502" y="3007750"/>
            <a:ext cx="4522223" cy="492443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3200" b="1" dirty="0" err="1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Sissejuhatus</a:t>
            </a:r>
            <a:endParaRPr lang="en-US" sz="3200" b="1" dirty="0">
              <a:solidFill>
                <a:srgbClr val="3F037F"/>
              </a:solidFill>
              <a:latin typeface="Quicksand" pitchFamily="2" charset="-70"/>
              <a:ea typeface="Quicksand Bold"/>
              <a:cs typeface="Quicksand Bold"/>
              <a:sym typeface="Quicksand Bold"/>
            </a:endParaRPr>
          </a:p>
        </p:txBody>
      </p:sp>
      <p:sp>
        <p:nvSpPr>
          <p:cNvPr id="17" name="TextBox 9">
            <a:extLst>
              <a:ext uri="{FF2B5EF4-FFF2-40B4-BE49-F238E27FC236}">
                <a16:creationId xmlns:a16="http://schemas.microsoft.com/office/drawing/2014/main" id="{1E135862-811F-0198-D368-9DF30C63C693}"/>
              </a:ext>
            </a:extLst>
          </p:cNvPr>
          <p:cNvSpPr txBox="1"/>
          <p:nvPr/>
        </p:nvSpPr>
        <p:spPr>
          <a:xfrm>
            <a:off x="310981" y="3507790"/>
            <a:ext cx="8061659" cy="30777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1" algn="l"/>
            <a:r>
              <a:rPr lang="en-GB" sz="2000" b="0" i="0" dirty="0" err="1">
                <a:solidFill>
                  <a:srgbClr val="333333"/>
                </a:solidFill>
                <a:effectLst/>
                <a:latin typeface="Quicksand" pitchFamily="2" charset="77"/>
              </a:rPr>
              <a:t>Sisutekst</a:t>
            </a:r>
            <a:endParaRPr lang="en-US" sz="2000" dirty="0">
              <a:solidFill>
                <a:srgbClr val="000000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8" name="TextBox 11">
            <a:extLst>
              <a:ext uri="{FF2B5EF4-FFF2-40B4-BE49-F238E27FC236}">
                <a16:creationId xmlns:a16="http://schemas.microsoft.com/office/drawing/2014/main" id="{C074954E-1392-CAD8-3184-BB9A61BCA460}"/>
              </a:ext>
            </a:extLst>
          </p:cNvPr>
          <p:cNvSpPr txBox="1"/>
          <p:nvPr/>
        </p:nvSpPr>
        <p:spPr>
          <a:xfrm>
            <a:off x="320502" y="4850896"/>
            <a:ext cx="3765363" cy="492443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3200" b="1" dirty="0" err="1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Alapealkiri</a:t>
            </a:r>
            <a:endParaRPr lang="en-US" sz="3200" b="1" dirty="0">
              <a:solidFill>
                <a:srgbClr val="3F037F"/>
              </a:solidFill>
              <a:latin typeface="Quicksand" pitchFamily="2" charset="-70"/>
              <a:ea typeface="Quicksand Bold"/>
              <a:cs typeface="Quicksand Bold"/>
              <a:sym typeface="Quicksand Bold"/>
            </a:endParaRPr>
          </a:p>
        </p:txBody>
      </p:sp>
      <p:sp>
        <p:nvSpPr>
          <p:cNvPr id="19" name="TextBox 13">
            <a:extLst>
              <a:ext uri="{FF2B5EF4-FFF2-40B4-BE49-F238E27FC236}">
                <a16:creationId xmlns:a16="http://schemas.microsoft.com/office/drawing/2014/main" id="{49397D67-2430-F26C-17BA-7C599DD59FD5}"/>
              </a:ext>
            </a:extLst>
          </p:cNvPr>
          <p:cNvSpPr txBox="1"/>
          <p:nvPr/>
        </p:nvSpPr>
        <p:spPr>
          <a:xfrm>
            <a:off x="320502" y="5337077"/>
            <a:ext cx="3867891" cy="30777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spcBef>
                <a:spcPct val="0"/>
              </a:spcBef>
            </a:pPr>
            <a:r>
              <a:rPr lang="en-GB" sz="2000" b="0" i="0" dirty="0" err="1">
                <a:solidFill>
                  <a:srgbClr val="333333"/>
                </a:solidFill>
                <a:effectLst/>
                <a:latin typeface="Quicksand" pitchFamily="2" charset="77"/>
              </a:rPr>
              <a:t>Sisutekst</a:t>
            </a:r>
            <a:endParaRPr lang="en-US" sz="2000" dirty="0">
              <a:solidFill>
                <a:srgbClr val="000000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20" name="TextBox 11">
            <a:extLst>
              <a:ext uri="{FF2B5EF4-FFF2-40B4-BE49-F238E27FC236}">
                <a16:creationId xmlns:a16="http://schemas.microsoft.com/office/drawing/2014/main" id="{EEE35D30-6342-41F8-A452-31EAA91C6D10}"/>
              </a:ext>
            </a:extLst>
          </p:cNvPr>
          <p:cNvSpPr txBox="1"/>
          <p:nvPr/>
        </p:nvSpPr>
        <p:spPr>
          <a:xfrm>
            <a:off x="5709141" y="4850896"/>
            <a:ext cx="3765363" cy="492443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3200" b="1" dirty="0" err="1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Alapealkiri</a:t>
            </a:r>
            <a:endParaRPr lang="en-US" sz="3200" b="1" dirty="0">
              <a:solidFill>
                <a:srgbClr val="3F037F"/>
              </a:solidFill>
              <a:latin typeface="Quicksand" pitchFamily="2" charset="-70"/>
              <a:ea typeface="Quicksand Bold"/>
              <a:cs typeface="Quicksand Bold"/>
              <a:sym typeface="Quicksand Bold"/>
            </a:endParaRPr>
          </a:p>
        </p:txBody>
      </p:sp>
      <p:sp>
        <p:nvSpPr>
          <p:cNvPr id="21" name="TextBox 13">
            <a:extLst>
              <a:ext uri="{FF2B5EF4-FFF2-40B4-BE49-F238E27FC236}">
                <a16:creationId xmlns:a16="http://schemas.microsoft.com/office/drawing/2014/main" id="{B08721FD-7C85-97B9-2E35-A1C7EA8A1242}"/>
              </a:ext>
            </a:extLst>
          </p:cNvPr>
          <p:cNvSpPr txBox="1"/>
          <p:nvPr/>
        </p:nvSpPr>
        <p:spPr>
          <a:xfrm>
            <a:off x="5709141" y="5337077"/>
            <a:ext cx="3514822" cy="30777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spcBef>
                <a:spcPct val="0"/>
              </a:spcBef>
            </a:pPr>
            <a:r>
              <a:rPr lang="en-GB" sz="2000" b="0" i="0" dirty="0" err="1">
                <a:solidFill>
                  <a:srgbClr val="333333"/>
                </a:solidFill>
                <a:effectLst/>
                <a:latin typeface="Quicksand" pitchFamily="2" charset="77"/>
              </a:rPr>
              <a:t>Sisutekst</a:t>
            </a:r>
            <a:endParaRPr lang="en-US" sz="2000" dirty="0">
              <a:solidFill>
                <a:srgbClr val="000000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881741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>
            <a:extLst>
              <a:ext uri="{FF2B5EF4-FFF2-40B4-BE49-F238E27FC236}">
                <a16:creationId xmlns:a16="http://schemas.microsoft.com/office/drawing/2014/main" id="{FF5FFF46-C074-EC64-5478-E92DC736E7D4}"/>
              </a:ext>
            </a:extLst>
          </p:cNvPr>
          <p:cNvPicPr/>
          <p:nvPr/>
        </p:nvPicPr>
        <p:blipFill>
          <a:blip r:embed="rId2"/>
          <a:srcRect t="3361" b="32886"/>
          <a:stretch/>
        </p:blipFill>
        <p:spPr>
          <a:xfrm>
            <a:off x="1" y="-1"/>
            <a:ext cx="9601199" cy="8896421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1D1280A0-86EF-03A4-4251-78312B5C37F5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r="50797" b="14394"/>
          <a:stretch/>
        </p:blipFill>
        <p:spPr>
          <a:xfrm rot="16200000" flipH="1">
            <a:off x="3512669" y="6713069"/>
            <a:ext cx="3566436" cy="8610629"/>
          </a:xfrm>
          <a:prstGeom prst="rect">
            <a:avLst/>
          </a:prstGeom>
        </p:spPr>
      </p:pic>
      <p:sp>
        <p:nvSpPr>
          <p:cNvPr id="30" name="Freeform 29">
            <a:extLst>
              <a:ext uri="{FF2B5EF4-FFF2-40B4-BE49-F238E27FC236}">
                <a16:creationId xmlns:a16="http://schemas.microsoft.com/office/drawing/2014/main" id="{E0BDE983-EDFE-1266-BFE5-44B16DCB2FDA}"/>
              </a:ext>
            </a:extLst>
          </p:cNvPr>
          <p:cNvSpPr/>
          <p:nvPr/>
        </p:nvSpPr>
        <p:spPr>
          <a:xfrm>
            <a:off x="7808495" y="506988"/>
            <a:ext cx="1496011" cy="669465"/>
          </a:xfrm>
          <a:custGeom>
            <a:avLst/>
            <a:gdLst/>
            <a:ahLst/>
            <a:cxnLst/>
            <a:rect l="l" t="t" r="r" b="b"/>
            <a:pathLst>
              <a:path w="2040708" h="913217">
                <a:moveTo>
                  <a:pt x="0" y="0"/>
                </a:moveTo>
                <a:lnTo>
                  <a:pt x="2040708" y="0"/>
                </a:lnTo>
                <a:lnTo>
                  <a:pt x="2040708" y="913217"/>
                </a:lnTo>
                <a:lnTo>
                  <a:pt x="0" y="913217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et-EE"/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618E22F0-0AAD-D03F-06F6-F091CB26331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0460446-3550-2D6D-014B-24289C1636B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F0C7E82E-9712-A1DC-56EC-64E9C8646FC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2" name="Picture 31" descr="A black background with a black square&#10;&#10;AI-generated content may be incorrect.">
            <a:extLst>
              <a:ext uri="{FF2B5EF4-FFF2-40B4-BE49-F238E27FC236}">
                <a16:creationId xmlns:a16="http://schemas.microsoft.com/office/drawing/2014/main" id="{3B6A5ADA-FE60-D50D-D7CC-185C40C8CDA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0502" y="11896380"/>
            <a:ext cx="1887439" cy="507831"/>
          </a:xfrm>
          <a:prstGeom prst="rect">
            <a:avLst/>
          </a:prstGeom>
        </p:spPr>
      </p:pic>
      <p:sp>
        <p:nvSpPr>
          <p:cNvPr id="5" name="TextBox 6">
            <a:extLst>
              <a:ext uri="{FF2B5EF4-FFF2-40B4-BE49-F238E27FC236}">
                <a16:creationId xmlns:a16="http://schemas.microsoft.com/office/drawing/2014/main" id="{107F0214-5CF9-F51C-F1F2-FA43D976BE1F}"/>
              </a:ext>
            </a:extLst>
          </p:cNvPr>
          <p:cNvSpPr txBox="1"/>
          <p:nvPr/>
        </p:nvSpPr>
        <p:spPr>
          <a:xfrm>
            <a:off x="320502" y="529001"/>
            <a:ext cx="5412447" cy="1329595"/>
          </a:xfrm>
          <a:prstGeom prst="rect">
            <a:avLst/>
          </a:prstGeom>
        </p:spPr>
        <p:txBody>
          <a:bodyPr wrap="square" lIns="0" tIns="0" rIns="0" bIns="0" rtlCol="0" anchor="ctr">
            <a:spAutoFit/>
          </a:bodyPr>
          <a:lstStyle/>
          <a:p>
            <a:pPr algn="l">
              <a:lnSpc>
                <a:spcPct val="90000"/>
              </a:lnSpc>
              <a:spcBef>
                <a:spcPct val="0"/>
              </a:spcBef>
            </a:pPr>
            <a:r>
              <a:rPr lang="sv-SE" sz="4800" dirty="0" err="1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Pealkiri</a:t>
            </a:r>
            <a:r>
              <a:rPr lang="sv-SE" sz="4800" dirty="0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 </a:t>
            </a:r>
            <a:r>
              <a:rPr lang="sv-SE" sz="4800" dirty="0" err="1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ühel</a:t>
            </a:r>
            <a:r>
              <a:rPr lang="sv-SE" sz="4800" dirty="0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 </a:t>
            </a:r>
            <a:r>
              <a:rPr lang="sv-SE" sz="4800" dirty="0" err="1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või</a:t>
            </a:r>
            <a:r>
              <a:rPr lang="sv-SE" sz="4800" dirty="0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 </a:t>
            </a:r>
            <a:br>
              <a:rPr lang="sv-SE" sz="4800" dirty="0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</a:br>
            <a:r>
              <a:rPr lang="sv-SE" sz="4800" dirty="0" err="1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kahel</a:t>
            </a:r>
            <a:r>
              <a:rPr lang="sv-SE" sz="4800" dirty="0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 real</a:t>
            </a:r>
            <a:endParaRPr lang="en-US" sz="4800" dirty="0">
              <a:solidFill>
                <a:srgbClr val="3F037F"/>
              </a:solidFill>
              <a:latin typeface="Quicksand" pitchFamily="2" charset="-70"/>
              <a:ea typeface="Quicksand Bold"/>
              <a:cs typeface="Quicksand Bold"/>
              <a:sym typeface="Quicksand Bold"/>
            </a:endParaRP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2D51349C-1A5A-30B2-85CE-0D21CF8CC95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8176999">
            <a:off x="256116" y="4916501"/>
            <a:ext cx="1023985" cy="785306"/>
          </a:xfrm>
          <a:prstGeom prst="rect">
            <a:avLst/>
          </a:prstGeom>
        </p:spPr>
      </p:pic>
      <p:pic>
        <p:nvPicPr>
          <p:cNvPr id="7" name="Graphic 6">
            <a:extLst>
              <a:ext uri="{FF2B5EF4-FFF2-40B4-BE49-F238E27FC236}">
                <a16:creationId xmlns:a16="http://schemas.microsoft.com/office/drawing/2014/main" id="{F5363924-A4FD-8BC4-42B0-6A31134A550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8176999">
            <a:off x="5644755" y="4913204"/>
            <a:ext cx="1023985" cy="785306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4E070D79-7372-F40F-863F-ACBE2ABBB04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8176999">
            <a:off x="256116" y="3104482"/>
            <a:ext cx="1023985" cy="78530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2C45714-442B-E6BF-3D09-8AD2B16769D0}"/>
              </a:ext>
            </a:extLst>
          </p:cNvPr>
          <p:cNvSpPr txBox="1"/>
          <p:nvPr/>
        </p:nvSpPr>
        <p:spPr>
          <a:xfrm>
            <a:off x="320502" y="3007750"/>
            <a:ext cx="4522223" cy="492443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3200" b="1" dirty="0" err="1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Sissejuhatus</a:t>
            </a:r>
            <a:endParaRPr lang="en-US" sz="3200" b="1" dirty="0">
              <a:solidFill>
                <a:srgbClr val="3F037F"/>
              </a:solidFill>
              <a:latin typeface="Quicksand" pitchFamily="2" charset="-70"/>
              <a:ea typeface="Quicksand Bold"/>
              <a:cs typeface="Quicksand Bold"/>
              <a:sym typeface="Quicksand Bold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FDCD671-3AF9-BF07-1BD3-8AD0DAE206F1}"/>
              </a:ext>
            </a:extLst>
          </p:cNvPr>
          <p:cNvSpPr txBox="1"/>
          <p:nvPr/>
        </p:nvSpPr>
        <p:spPr>
          <a:xfrm>
            <a:off x="310981" y="3507790"/>
            <a:ext cx="8061659" cy="30777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1" algn="l"/>
            <a:r>
              <a:rPr lang="en-GB" sz="2000" b="0" i="0" dirty="0" err="1">
                <a:solidFill>
                  <a:srgbClr val="333333"/>
                </a:solidFill>
                <a:effectLst/>
                <a:latin typeface="Quicksand" pitchFamily="2" charset="77"/>
              </a:rPr>
              <a:t>Sisutekst</a:t>
            </a:r>
            <a:endParaRPr lang="en-US" sz="2000" dirty="0">
              <a:solidFill>
                <a:srgbClr val="000000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1" name="TextBox 11">
            <a:extLst>
              <a:ext uri="{FF2B5EF4-FFF2-40B4-BE49-F238E27FC236}">
                <a16:creationId xmlns:a16="http://schemas.microsoft.com/office/drawing/2014/main" id="{2F7EB47F-99B7-6643-6E3F-1C8EFED9E589}"/>
              </a:ext>
            </a:extLst>
          </p:cNvPr>
          <p:cNvSpPr txBox="1"/>
          <p:nvPr/>
        </p:nvSpPr>
        <p:spPr>
          <a:xfrm>
            <a:off x="320502" y="4850896"/>
            <a:ext cx="3765363" cy="492443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3200" b="1" dirty="0" err="1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Alapealkiri</a:t>
            </a:r>
            <a:endParaRPr lang="en-US" sz="3200" b="1" dirty="0">
              <a:solidFill>
                <a:srgbClr val="3F037F"/>
              </a:solidFill>
              <a:latin typeface="Quicksand" pitchFamily="2" charset="-70"/>
              <a:ea typeface="Quicksand Bold"/>
              <a:cs typeface="Quicksand Bold"/>
              <a:sym typeface="Quicksand Bold"/>
            </a:endParaRPr>
          </a:p>
        </p:txBody>
      </p:sp>
      <p:sp>
        <p:nvSpPr>
          <p:cNvPr id="12" name="TextBox 13">
            <a:extLst>
              <a:ext uri="{FF2B5EF4-FFF2-40B4-BE49-F238E27FC236}">
                <a16:creationId xmlns:a16="http://schemas.microsoft.com/office/drawing/2014/main" id="{828D322D-4C72-F67D-BCF0-D5EFDC2F0288}"/>
              </a:ext>
            </a:extLst>
          </p:cNvPr>
          <p:cNvSpPr txBox="1"/>
          <p:nvPr/>
        </p:nvSpPr>
        <p:spPr>
          <a:xfrm>
            <a:off x="320502" y="5337077"/>
            <a:ext cx="3867891" cy="30777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spcBef>
                <a:spcPct val="0"/>
              </a:spcBef>
            </a:pPr>
            <a:r>
              <a:rPr lang="en-GB" sz="2000" b="0" i="0" dirty="0" err="1">
                <a:solidFill>
                  <a:srgbClr val="333333"/>
                </a:solidFill>
                <a:effectLst/>
                <a:latin typeface="Quicksand" pitchFamily="2" charset="77"/>
              </a:rPr>
              <a:t>Sisutekst</a:t>
            </a:r>
            <a:endParaRPr lang="en-US" sz="2000" dirty="0">
              <a:solidFill>
                <a:srgbClr val="000000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3" name="TextBox 11">
            <a:extLst>
              <a:ext uri="{FF2B5EF4-FFF2-40B4-BE49-F238E27FC236}">
                <a16:creationId xmlns:a16="http://schemas.microsoft.com/office/drawing/2014/main" id="{1ED13118-F5C8-6935-3B5C-1C287FAFD558}"/>
              </a:ext>
            </a:extLst>
          </p:cNvPr>
          <p:cNvSpPr txBox="1"/>
          <p:nvPr/>
        </p:nvSpPr>
        <p:spPr>
          <a:xfrm>
            <a:off x="5709141" y="4850896"/>
            <a:ext cx="3765363" cy="492443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3200" b="1" dirty="0" err="1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Alapealkiri</a:t>
            </a:r>
            <a:endParaRPr lang="en-US" sz="3200" b="1" dirty="0">
              <a:solidFill>
                <a:srgbClr val="3F037F"/>
              </a:solidFill>
              <a:latin typeface="Quicksand" pitchFamily="2" charset="-70"/>
              <a:ea typeface="Quicksand Bold"/>
              <a:cs typeface="Quicksand Bold"/>
              <a:sym typeface="Quicksand Bold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B1EBE96-5917-658B-78E9-350D33B650DB}"/>
              </a:ext>
            </a:extLst>
          </p:cNvPr>
          <p:cNvSpPr txBox="1"/>
          <p:nvPr/>
        </p:nvSpPr>
        <p:spPr>
          <a:xfrm>
            <a:off x="5709141" y="5337077"/>
            <a:ext cx="3514822" cy="30777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spcBef>
                <a:spcPct val="0"/>
              </a:spcBef>
            </a:pPr>
            <a:r>
              <a:rPr lang="en-GB" sz="2000" b="0" i="0" dirty="0" err="1">
                <a:solidFill>
                  <a:srgbClr val="333333"/>
                </a:solidFill>
                <a:effectLst/>
                <a:latin typeface="Quicksand" pitchFamily="2" charset="77"/>
              </a:rPr>
              <a:t>Sisutekst</a:t>
            </a:r>
            <a:endParaRPr lang="en-US" sz="2000" dirty="0">
              <a:solidFill>
                <a:srgbClr val="000000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</p:spTree>
    <p:extLst>
      <p:ext uri="{BB962C8B-B14F-4D97-AF65-F5344CB8AC3E}">
        <p14:creationId xmlns:p14="http://schemas.microsoft.com/office/powerpoint/2010/main" val="31034533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RUNT-HP-RE29NG" val="EgAAAA==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TemplafySlideFormConfiguration><![CDATA[{"formFields":[],"formDataEntries":[]}]]></TemplafySlideFormConfiguration>
</file>

<file path=customXml/item2.xml><?xml version="1.0" encoding="utf-8"?>
<TemplafySlideTemplateConfiguration><![CDATA[{"slideVersion":1,"isValidatorEnabled":false,"isLocked":false,"elementsMetadata":[],"slideId":"1110026670513061890","enableDocumentContentUpdater":false,"version":"2.0"}]]></TemplafySlideTemplateConfiguration>
</file>

<file path=customXml/itemProps1.xml><?xml version="1.0" encoding="utf-8"?>
<ds:datastoreItem xmlns:ds="http://schemas.openxmlformats.org/officeDocument/2006/customXml" ds:itemID="{66345CBF-CC65-49FD-8919-673A26B1615C}">
  <ds:schemaRefs/>
</ds:datastoreItem>
</file>

<file path=customXml/itemProps2.xml><?xml version="1.0" encoding="utf-8"?>
<ds:datastoreItem xmlns:ds="http://schemas.openxmlformats.org/officeDocument/2006/customXml" ds:itemID="{405B84CF-7889-403C-8D2D-4D6F08BA75C4}">
  <ds:schemaRefs/>
</ds:datastoreItem>
</file>

<file path=docMetadata/LabelInfo.xml><?xml version="1.0" encoding="utf-8"?>
<clbl:labelList xmlns:clbl="http://schemas.microsoft.com/office/2020/mipLabelMetadata">
  <clbl:label id="{48f4341a-4c44-4d0a-9a5c-8b1c63cf69df}" enabled="1" method="Standard" siteId="{3d3309e9-342a-4198-8e2d-01a542e3ff21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</TotalTime>
  <Words>41</Words>
  <Application>Microsoft Office PowerPoint</Application>
  <PresentationFormat>A3 Paper (297x420 mm)</PresentationFormat>
  <Paragraphs>26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Aptos</vt:lpstr>
      <vt:lpstr>Arial</vt:lpstr>
      <vt:lpstr>Quicksand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Erich Kühn</dc:creator>
  <cp:lastModifiedBy>Sandra-Saskia Kärmas</cp:lastModifiedBy>
  <cp:revision>3</cp:revision>
  <dcterms:created xsi:type="dcterms:W3CDTF">2025-04-14T07:38:39Z</dcterms:created>
  <dcterms:modified xsi:type="dcterms:W3CDTF">2025-04-28T20:46:57Z</dcterms:modified>
</cp:coreProperties>
</file>