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7"/>
  </p:sldMasterIdLst>
  <p:notesMasterIdLst>
    <p:notesMasterId r:id="rId13"/>
  </p:notesMasterIdLst>
  <p:handoutMasterIdLst>
    <p:handoutMasterId r:id="rId14"/>
  </p:handoutMasterIdLst>
  <p:sldIdLst>
    <p:sldId id="279" r:id="rId8"/>
    <p:sldId id="271" r:id="rId9"/>
    <p:sldId id="278" r:id="rId10"/>
    <p:sldId id="273" r:id="rId11"/>
    <p:sldId id="281" r:id="rId12"/>
  </p:sldIdLst>
  <p:sldSz cx="6858000" cy="9906000" type="A4"/>
  <p:notesSz cx="6858000" cy="9144000"/>
  <p:embeddedFontLst>
    <p:embeddedFont>
      <p:font typeface="Quicksand" pitchFamily="2" charset="-70"/>
      <p:regular r:id="rId15"/>
      <p:bold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>
      <a:defRPr lang="en-US"/>
    </a:defPPr>
    <a:lvl1pPr marL="0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8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7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06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75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43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12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81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50" algn="l" defTabSz="9143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0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39" autoAdjust="0"/>
    <p:restoredTop sz="94707" autoAdjust="0"/>
  </p:normalViewPr>
  <p:slideViewPr>
    <p:cSldViewPr snapToGrid="0" showGuides="1">
      <p:cViewPr>
        <p:scale>
          <a:sx n="50" d="100"/>
          <a:sy n="50" d="100"/>
        </p:scale>
        <p:origin x="250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12"/>
    </p:cViewPr>
  </p:sorterViewPr>
  <p:notesViewPr>
    <p:cSldViewPr snapToGrid="0">
      <p:cViewPr varScale="1">
        <p:scale>
          <a:sx n="92" d="100"/>
          <a:sy n="92" d="100"/>
        </p:scale>
        <p:origin x="261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font" Target="fonts/font5.fntdata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8">
            <a:extLst>
              <a:ext uri="{FF2B5EF4-FFF2-40B4-BE49-F238E27FC236}">
                <a16:creationId xmlns:a16="http://schemas.microsoft.com/office/drawing/2014/main" id="{2A7650B3-11A8-4112-AACF-02286E536B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760535" y="8752305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28 April 2025</a:t>
            </a:fld>
            <a:endParaRPr lang="en-GB" sz="800" dirty="0"/>
          </a:p>
        </p:txBody>
      </p:sp>
      <p:sp>
        <p:nvSpPr>
          <p:cNvPr id="11" name="Slide Number Placeholder 9">
            <a:extLst>
              <a:ext uri="{FF2B5EF4-FFF2-40B4-BE49-F238E27FC236}">
                <a16:creationId xmlns:a16="http://schemas.microsoft.com/office/drawing/2014/main" id="{707587DC-3356-4DEF-AB7B-98460ED013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760535" y="8570490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 sz="800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303B5240-CABE-47D7-B1F4-A5E13FBC77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46366" y="8752305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12B1FB85-7E87-4737-B2C7-7FFF0CFE0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46366" y="8570490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sp>
        <p:nvSpPr>
          <p:cNvPr id="14" name="textruta 11">
            <a:extLst>
              <a:ext uri="{FF2B5EF4-FFF2-40B4-BE49-F238E27FC236}">
                <a16:creationId xmlns:a16="http://schemas.microsoft.com/office/drawing/2014/main" id="{F61ED93F-1EB0-477B-8B28-53978E615B6F}"/>
              </a:ext>
            </a:extLst>
          </p:cNvPr>
          <p:cNvSpPr txBox="1"/>
          <p:nvPr/>
        </p:nvSpPr>
        <p:spPr>
          <a:xfrm>
            <a:off x="420543" y="8915719"/>
            <a:ext cx="736954" cy="11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800" noProof="1">
                <a:solidFill>
                  <a:schemeClr val="tx1"/>
                </a:solidFill>
                <a:latin typeface="+mn-lt"/>
                <a:cs typeface="Arial" pitchFamily="34" charset="0"/>
              </a:rPr>
              <a:t>© Swedbank</a:t>
            </a:r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4" name="Date Placeholder 8">
            <a:extLst>
              <a:ext uri="{FF2B5EF4-FFF2-40B4-BE49-F238E27FC236}">
                <a16:creationId xmlns:a16="http://schemas.microsoft.com/office/drawing/2014/main" id="{E73B94CF-D2F9-40C2-A818-76A57704DF6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760535" y="8752305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28 April 2025</a:t>
            </a:fld>
            <a:endParaRPr lang="en-GB" sz="800" dirty="0"/>
          </a:p>
        </p:txBody>
      </p:sp>
      <p:sp>
        <p:nvSpPr>
          <p:cNvPr id="15" name="Slide Number Placeholder 9">
            <a:extLst>
              <a:ext uri="{FF2B5EF4-FFF2-40B4-BE49-F238E27FC236}">
                <a16:creationId xmlns:a16="http://schemas.microsoft.com/office/drawing/2014/main" id="{0B7B9ED6-D2AD-4170-AE2B-50B25C3A1D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760535" y="8570490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 sz="800"/>
          </a:p>
        </p:txBody>
      </p:sp>
      <p:sp>
        <p:nvSpPr>
          <p:cNvPr id="16" name="Footer Placeholder 10">
            <a:extLst>
              <a:ext uri="{FF2B5EF4-FFF2-40B4-BE49-F238E27FC236}">
                <a16:creationId xmlns:a16="http://schemas.microsoft.com/office/drawing/2014/main" id="{FEAC6656-EDA4-4FE4-AC5E-BDEA6032D8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8752305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7" name="Header Placeholder 12">
            <a:extLst>
              <a:ext uri="{FF2B5EF4-FFF2-40B4-BE49-F238E27FC236}">
                <a16:creationId xmlns:a16="http://schemas.microsoft.com/office/drawing/2014/main" id="{C3B67D38-CAF9-4190-9AA4-F9DACB515B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8570490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8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7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06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75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43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12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81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50" algn="l" defTabSz="9143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6361" y="5722480"/>
            <a:ext cx="2489200" cy="3635375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688FAC20-DC38-77A6-3852-2956DC7EAFF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52439" y="5722480"/>
            <a:ext cx="2489200" cy="3635375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pPr marL="0" marR="0" lvl="0" indent="0" algn="l" defTabSz="1320865" rtl="0" eaLnBrk="1" fontAlgn="auto" latinLnBrk="0" hangingPunct="1">
              <a:lnSpc>
                <a:spcPct val="100000"/>
              </a:lnSpc>
              <a:spcBef>
                <a:spcPts val="1156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1">
            <a:extLst>
              <a:ext uri="{FF2B5EF4-FFF2-40B4-BE49-F238E27FC236}">
                <a16:creationId xmlns:a16="http://schemas.microsoft.com/office/drawing/2014/main" id="{09C16624-8FD5-D30D-F0BC-531BD8D1CDD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430294" y="6179884"/>
            <a:ext cx="1960600" cy="2863377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6" name="Picture Placeholder 21">
            <a:extLst>
              <a:ext uri="{FF2B5EF4-FFF2-40B4-BE49-F238E27FC236}">
                <a16:creationId xmlns:a16="http://schemas.microsoft.com/office/drawing/2014/main" id="{E86A7474-ECDE-87FF-8402-DE85678DF01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857" y="6179884"/>
            <a:ext cx="1960600" cy="2863377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96693" y="6179884"/>
            <a:ext cx="1960600" cy="2863377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164440255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84990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1">
            <a:extLst>
              <a:ext uri="{FF2B5EF4-FFF2-40B4-BE49-F238E27FC236}">
                <a16:creationId xmlns:a16="http://schemas.microsoft.com/office/drawing/2014/main" id="{0A64C2B0-2C4A-79DC-E00F-1E2A52A6850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13994" y="3274190"/>
            <a:ext cx="2568663" cy="3996187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pPr marL="0" marR="0" lvl="0" indent="0" algn="l" defTabSz="1320865" rtl="0" eaLnBrk="1" fontAlgn="auto" latinLnBrk="0" hangingPunct="1">
              <a:lnSpc>
                <a:spcPct val="100000"/>
              </a:lnSpc>
              <a:spcBef>
                <a:spcPts val="1156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58136465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1">
            <a:extLst>
              <a:ext uri="{FF2B5EF4-FFF2-40B4-BE49-F238E27FC236}">
                <a16:creationId xmlns:a16="http://schemas.microsoft.com/office/drawing/2014/main" id="{0A64C2B0-2C4A-79DC-E00F-1E2A52A6850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14826" y="1376765"/>
            <a:ext cx="1941976" cy="2637550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pPr marL="0" marR="0" lvl="0" indent="0" algn="l" defTabSz="1320865" rtl="0" eaLnBrk="1" fontAlgn="auto" latinLnBrk="0" hangingPunct="1">
              <a:lnSpc>
                <a:spcPct val="100000"/>
              </a:lnSpc>
              <a:spcBef>
                <a:spcPts val="1156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  <p:sp>
        <p:nvSpPr>
          <p:cNvPr id="2" name="Picture Placeholder 21">
            <a:extLst>
              <a:ext uri="{FF2B5EF4-FFF2-40B4-BE49-F238E27FC236}">
                <a16:creationId xmlns:a16="http://schemas.microsoft.com/office/drawing/2014/main" id="{57640853-43B9-EE5C-73C8-91785BBE49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14826" y="4155924"/>
            <a:ext cx="1941976" cy="2637550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pPr marL="0" marR="0" lvl="0" indent="0" algn="l" defTabSz="1320865" rtl="0" eaLnBrk="1" fontAlgn="auto" latinLnBrk="0" hangingPunct="1">
              <a:lnSpc>
                <a:spcPct val="100000"/>
              </a:lnSpc>
              <a:spcBef>
                <a:spcPts val="1156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  <p:sp>
        <p:nvSpPr>
          <p:cNvPr id="3" name="Picture Placeholder 21">
            <a:extLst>
              <a:ext uri="{FF2B5EF4-FFF2-40B4-BE49-F238E27FC236}">
                <a16:creationId xmlns:a16="http://schemas.microsoft.com/office/drawing/2014/main" id="{C7BC5B63-86D8-5567-A1FD-F48B217A8C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314826" y="6935083"/>
            <a:ext cx="1941976" cy="2637550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1800">
                <a:latin typeface="Quicksand" pitchFamily="2" charset="-70"/>
              </a:defRPr>
            </a:lvl1pPr>
          </a:lstStyle>
          <a:p>
            <a:pPr marL="0" marR="0" lvl="0" indent="0" algn="l" defTabSz="1320865" rtl="0" eaLnBrk="1" fontAlgn="auto" latinLnBrk="0" hangingPunct="1">
              <a:lnSpc>
                <a:spcPct val="100000"/>
              </a:lnSpc>
              <a:spcBef>
                <a:spcPts val="1156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3678402115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e 19" hidden="1">
            <a:extLst>
              <a:ext uri="{FF2B5EF4-FFF2-40B4-BE49-F238E27FC236}">
                <a16:creationId xmlns:a16="http://schemas.microsoft.com/office/drawing/2014/main" id="{2FFC823C-ED16-4EEC-8C27-104A6720A009}"/>
              </a:ext>
            </a:extLst>
          </p:cNvPr>
          <p:cNvGrpSpPr/>
          <p:nvPr userDrawn="1"/>
        </p:nvGrpSpPr>
        <p:grpSpPr>
          <a:xfrm>
            <a:off x="101800" y="2"/>
            <a:ext cx="6654403" cy="1297869"/>
            <a:chOff x="180975" y="0"/>
            <a:chExt cx="11830049" cy="898525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E04435E2-CE85-4FAE-9DE7-2E3179E249BE}"/>
                </a:ext>
              </a:extLst>
            </p:cNvPr>
            <p:cNvSpPr/>
            <p:nvPr userDrawn="1"/>
          </p:nvSpPr>
          <p:spPr>
            <a:xfrm>
              <a:off x="180975" y="0"/>
              <a:ext cx="603250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C171F185-263B-4CF9-ABDA-AAA68FF5A05D}"/>
                </a:ext>
              </a:extLst>
            </p:cNvPr>
            <p:cNvSpPr/>
            <p:nvPr userDrawn="1"/>
          </p:nvSpPr>
          <p:spPr>
            <a:xfrm>
              <a:off x="2221118" y="0"/>
              <a:ext cx="398257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2D51E9C8-53BB-4A9C-9B0F-9B63EFB127C4}"/>
                </a:ext>
              </a:extLst>
            </p:cNvPr>
            <p:cNvSpPr/>
            <p:nvPr userDrawn="1"/>
          </p:nvSpPr>
          <p:spPr>
            <a:xfrm>
              <a:off x="4059238" y="0"/>
              <a:ext cx="392113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3499B2BA-3C5E-4416-959A-153A344D3CDE}"/>
                </a:ext>
              </a:extLst>
            </p:cNvPr>
            <p:cNvSpPr/>
            <p:nvPr userDrawn="1"/>
          </p:nvSpPr>
          <p:spPr>
            <a:xfrm>
              <a:off x="5899152" y="0"/>
              <a:ext cx="392112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DC597ABD-5988-4519-B53C-5FE947062683}"/>
                </a:ext>
              </a:extLst>
            </p:cNvPr>
            <p:cNvSpPr/>
            <p:nvPr userDrawn="1"/>
          </p:nvSpPr>
          <p:spPr>
            <a:xfrm>
              <a:off x="7735919" y="0"/>
              <a:ext cx="392112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7" name="Rektangel 26">
              <a:extLst>
                <a:ext uri="{FF2B5EF4-FFF2-40B4-BE49-F238E27FC236}">
                  <a16:creationId xmlns:a16="http://schemas.microsoft.com/office/drawing/2014/main" id="{EDB7B368-55C1-45E2-98A6-B3F0928B3296}"/>
                </a:ext>
              </a:extLst>
            </p:cNvPr>
            <p:cNvSpPr/>
            <p:nvPr userDrawn="1"/>
          </p:nvSpPr>
          <p:spPr>
            <a:xfrm>
              <a:off x="9567863" y="0"/>
              <a:ext cx="396936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  <p:sp>
          <p:nvSpPr>
            <p:cNvPr id="28" name="Rektangel 27">
              <a:extLst>
                <a:ext uri="{FF2B5EF4-FFF2-40B4-BE49-F238E27FC236}">
                  <a16:creationId xmlns:a16="http://schemas.microsoft.com/office/drawing/2014/main" id="{1152BFE6-F5BF-4766-B6B1-E2CF5591A009}"/>
                </a:ext>
              </a:extLst>
            </p:cNvPr>
            <p:cNvSpPr/>
            <p:nvPr userDrawn="1"/>
          </p:nvSpPr>
          <p:spPr>
            <a:xfrm>
              <a:off x="11405249" y="0"/>
              <a:ext cx="605775" cy="8985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867"/>
                </a:spcBef>
              </a:pPr>
              <a:endParaRPr lang="en-GB" sz="2889" noProof="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875" r:id="rId2"/>
    <p:sldLayoutId id="2147483872" r:id="rId3"/>
    <p:sldLayoutId id="2147483873" r:id="rId4"/>
    <p:sldLayoutId id="2147483874" r:id="rId5"/>
  </p:sldLayoutIdLst>
  <p:hf hdr="0"/>
  <p:txStyles>
    <p:titleStyle>
      <a:lvl1pPr algn="l" defTabSz="1320865" rtl="0" eaLnBrk="1" latinLnBrk="0" hangingPunct="1">
        <a:lnSpc>
          <a:spcPct val="90000"/>
        </a:lnSpc>
        <a:spcBef>
          <a:spcPct val="0"/>
        </a:spcBef>
        <a:buNone/>
        <a:defRPr sz="5200" b="1" kern="1200">
          <a:solidFill>
            <a:srgbClr val="FF5F00"/>
          </a:solidFill>
          <a:latin typeface="+mj-lt"/>
          <a:ea typeface="+mj-ea"/>
          <a:cs typeface="+mj-cs"/>
        </a:defRPr>
      </a:lvl1pPr>
    </p:titleStyle>
    <p:bodyStyle>
      <a:lvl1pPr marL="387546" indent="-387546" algn="l" defTabSz="1320865" rtl="0" eaLnBrk="1" latinLnBrk="0" hangingPunct="1">
        <a:lnSpc>
          <a:spcPct val="100000"/>
        </a:lnSpc>
        <a:spcBef>
          <a:spcPts val="1156"/>
        </a:spcBef>
        <a:buClr>
          <a:srgbClr val="FF5F00"/>
        </a:buClr>
        <a:buFont typeface="Arial" panose="020B0604020202020204" pitchFamily="34" charset="0"/>
        <a:buChar char="●"/>
        <a:defRPr sz="3178" kern="1200">
          <a:solidFill>
            <a:schemeClr val="tx2"/>
          </a:solidFill>
          <a:latin typeface="+mn-lt"/>
          <a:ea typeface="+mn-ea"/>
          <a:cs typeface="+mn-cs"/>
        </a:defRPr>
      </a:lvl1pPr>
      <a:lvl2pPr marL="759238" indent="-338017" algn="l" defTabSz="1320865" rtl="0" eaLnBrk="1" latinLnBrk="0" hangingPunct="1">
        <a:lnSpc>
          <a:spcPct val="100000"/>
        </a:lnSpc>
        <a:spcBef>
          <a:spcPts val="1156"/>
        </a:spcBef>
        <a:buClr>
          <a:srgbClr val="FF5F00"/>
        </a:buClr>
        <a:buFont typeface="Arial" panose="020B0604020202020204" pitchFamily="34" charset="0"/>
        <a:buChar char="–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19251" indent="-260012" algn="l" defTabSz="1320865" rtl="0" eaLnBrk="1" latinLnBrk="0" hangingPunct="1">
        <a:lnSpc>
          <a:spcPct val="100000"/>
        </a:lnSpc>
        <a:spcBef>
          <a:spcPts val="1156"/>
        </a:spcBef>
        <a:buClr>
          <a:srgbClr val="FF5F00"/>
        </a:buClr>
        <a:buFont typeface="Arial" panose="020B0604020202020204" pitchFamily="34" charset="0"/>
        <a:buChar char="●"/>
        <a:defRPr sz="2311" kern="1200">
          <a:solidFill>
            <a:schemeClr val="tx2"/>
          </a:solidFill>
          <a:latin typeface="+mn-lt"/>
          <a:ea typeface="+mn-ea"/>
          <a:cs typeface="+mn-cs"/>
        </a:defRPr>
      </a:lvl3pPr>
      <a:lvl4pPr marL="1279263" indent="-260012" algn="l" defTabSz="1320865" rtl="0" eaLnBrk="1" latinLnBrk="0" hangingPunct="1">
        <a:lnSpc>
          <a:spcPct val="100000"/>
        </a:lnSpc>
        <a:spcBef>
          <a:spcPts val="1156"/>
        </a:spcBef>
        <a:buClr>
          <a:srgbClr val="FF5F00"/>
        </a:buClr>
        <a:buFont typeface="Arial" panose="020B0604020202020204" pitchFamily="34" charset="0"/>
        <a:buChar char="–"/>
        <a:defRPr sz="2022" kern="1200">
          <a:solidFill>
            <a:schemeClr val="tx2"/>
          </a:solidFill>
          <a:latin typeface="+mn-lt"/>
          <a:ea typeface="+mn-ea"/>
          <a:cs typeface="+mn-cs"/>
        </a:defRPr>
      </a:lvl4pPr>
      <a:lvl5pPr marL="1539276" indent="-260012" algn="l" defTabSz="1320865" rtl="0" eaLnBrk="1" latinLnBrk="0" hangingPunct="1">
        <a:lnSpc>
          <a:spcPct val="100000"/>
        </a:lnSpc>
        <a:spcBef>
          <a:spcPts val="1156"/>
        </a:spcBef>
        <a:buClr>
          <a:srgbClr val="FF5F00"/>
        </a:buClr>
        <a:buFont typeface="Arial" panose="020B0604020202020204" pitchFamily="34" charset="0"/>
        <a:buChar char="●"/>
        <a:defRPr sz="2022" kern="1200">
          <a:solidFill>
            <a:schemeClr val="tx2"/>
          </a:solidFill>
          <a:latin typeface="+mn-lt"/>
          <a:ea typeface="+mn-ea"/>
          <a:cs typeface="+mn-cs"/>
        </a:defRPr>
      </a:lvl5pPr>
      <a:lvl6pPr marL="1799289" indent="-259129" algn="l" defTabSz="1320865" rtl="0" eaLnBrk="1" latinLnBrk="0" hangingPunct="1">
        <a:lnSpc>
          <a:spcPct val="100000"/>
        </a:lnSpc>
        <a:spcBef>
          <a:spcPts val="1156"/>
        </a:spcBef>
        <a:buFont typeface="Arial" panose="020B0604020202020204" pitchFamily="34" charset="0"/>
        <a:buChar char="−"/>
        <a:defRPr sz="2022" kern="1200">
          <a:solidFill>
            <a:schemeClr val="tx2"/>
          </a:solidFill>
          <a:latin typeface="+mn-lt"/>
          <a:ea typeface="+mn-ea"/>
          <a:cs typeface="+mn-cs"/>
        </a:defRPr>
      </a:lvl6pPr>
      <a:lvl7pPr marL="2059302" indent="-260012" algn="l" defTabSz="1320865" rtl="0" eaLnBrk="1" latinLnBrk="0" hangingPunct="1">
        <a:lnSpc>
          <a:spcPct val="100000"/>
        </a:lnSpc>
        <a:spcBef>
          <a:spcPts val="1156"/>
        </a:spcBef>
        <a:buFont typeface="Arial" panose="020B0604020202020204" pitchFamily="34" charset="0"/>
        <a:buChar char="●"/>
        <a:defRPr sz="2022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059302" indent="-260012" algn="l" defTabSz="1320865" rtl="0" eaLnBrk="1" latinLnBrk="0" hangingPunct="1">
        <a:lnSpc>
          <a:spcPct val="100000"/>
        </a:lnSpc>
        <a:spcBef>
          <a:spcPts val="1156"/>
        </a:spcBef>
        <a:buFont typeface="Arial" panose="020B0604020202020204" pitchFamily="34" charset="0"/>
        <a:buChar char="●"/>
        <a:defRPr sz="2022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320865" rtl="0" eaLnBrk="1" latinLnBrk="0" hangingPunct="1">
        <a:lnSpc>
          <a:spcPct val="100000"/>
        </a:lnSpc>
        <a:spcBef>
          <a:spcPts val="1156"/>
        </a:spcBef>
        <a:buFont typeface="Arial" panose="020B0604020202020204" pitchFamily="34" charset="0"/>
        <a:buChar char="​"/>
        <a:defRPr sz="3467" kern="1200" baseline="0">
          <a:solidFill>
            <a:srgbClr val="FF5F00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432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865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297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731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2162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595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3028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460" algn="l" defTabSz="13208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" userDrawn="1">
          <p15:clr>
            <a:srgbClr val="F26B43"/>
          </p15:clr>
        </p15:guide>
        <p15:guide id="16" pos="4255" userDrawn="1">
          <p15:clr>
            <a:srgbClr val="F26B43"/>
          </p15:clr>
        </p15:guide>
        <p15:guide id="18" orient="horz" pos="438" userDrawn="1">
          <p15:clr>
            <a:srgbClr val="F26B43"/>
          </p15:clr>
        </p15:guide>
        <p15:guide id="19" orient="horz" pos="1395" userDrawn="1">
          <p15:clr>
            <a:srgbClr val="F26B43"/>
          </p15:clr>
        </p15:guide>
        <p15:guide id="21" pos="4042" userDrawn="1">
          <p15:clr>
            <a:srgbClr val="F26B43"/>
          </p15:clr>
        </p15:guide>
        <p15:guide id="22" orient="horz" pos="1605" userDrawn="1">
          <p15:clr>
            <a:srgbClr val="F26B43"/>
          </p15:clr>
        </p15:guide>
        <p15:guide id="23" orient="horz" pos="5404" userDrawn="1">
          <p15:clr>
            <a:srgbClr val="F26B43"/>
          </p15:clr>
        </p15:guide>
        <p15:guide id="24" pos="278" userDrawn="1">
          <p15:clr>
            <a:srgbClr val="F26B43"/>
          </p15:clr>
        </p15:guide>
        <p15:guide id="25" pos="788" userDrawn="1">
          <p15:clr>
            <a:srgbClr val="F26B43"/>
          </p15:clr>
        </p15:guide>
        <p15:guide id="26" pos="928" userDrawn="1">
          <p15:clr>
            <a:srgbClr val="F26B43"/>
          </p15:clr>
        </p15:guide>
        <p15:guide id="27" pos="1438" userDrawn="1">
          <p15:clr>
            <a:srgbClr val="F26B43"/>
          </p15:clr>
        </p15:guide>
        <p15:guide id="28" pos="1579" userDrawn="1">
          <p15:clr>
            <a:srgbClr val="F26B43"/>
          </p15:clr>
        </p15:guide>
        <p15:guide id="29" pos="2089" userDrawn="1">
          <p15:clr>
            <a:srgbClr val="F26B43"/>
          </p15:clr>
        </p15:guide>
        <p15:guide id="30" pos="2229" userDrawn="1">
          <p15:clr>
            <a:srgbClr val="F26B43"/>
          </p15:clr>
        </p15:guide>
        <p15:guide id="31" pos="2740" userDrawn="1">
          <p15:clr>
            <a:srgbClr val="F26B43"/>
          </p15:clr>
        </p15:guide>
        <p15:guide id="32" pos="2880" userDrawn="1">
          <p15:clr>
            <a:srgbClr val="F26B43"/>
          </p15:clr>
        </p15:guide>
        <p15:guide id="33" pos="3390" userDrawn="1">
          <p15:clr>
            <a:srgbClr val="F26B43"/>
          </p15:clr>
        </p15:guide>
        <p15:guide id="34" pos="35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624E3-4A98-979A-6981-98EC0209C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6EE3AE9-9E26-BA57-A93D-307C9564AC92}"/>
              </a:ext>
            </a:extLst>
          </p:cNvPr>
          <p:cNvGrpSpPr/>
          <p:nvPr/>
        </p:nvGrpSpPr>
        <p:grpSpPr>
          <a:xfrm>
            <a:off x="0" y="0"/>
            <a:ext cx="6858001" cy="9906000"/>
            <a:chOff x="-1" y="0"/>
            <a:chExt cx="6858001" cy="9906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7FAB3A-062C-FEE8-729E-FE808F50E64E}"/>
                </a:ext>
              </a:extLst>
            </p:cNvPr>
            <p:cNvPicPr/>
            <p:nvPr/>
          </p:nvPicPr>
          <p:blipFill>
            <a:blip r:embed="rId2"/>
            <a:srcRect t="495" b="32886"/>
            <a:stretch/>
          </p:blipFill>
          <p:spPr>
            <a:xfrm>
              <a:off x="0" y="0"/>
              <a:ext cx="6858000" cy="66403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91E035C-232E-2C18-C52B-57A89854C357}"/>
                </a:ext>
              </a:extLst>
            </p:cNvPr>
            <p:cNvPicPr/>
            <p:nvPr/>
          </p:nvPicPr>
          <p:blipFill>
            <a:blip r:embed="rId3"/>
            <a:srcRect l="963" t="6913" r="36469" b="80211"/>
            <a:stretch/>
          </p:blipFill>
          <p:spPr>
            <a:xfrm rot="10800000" flipH="1">
              <a:off x="-1" y="8041908"/>
              <a:ext cx="6858000" cy="1864092"/>
            </a:xfrm>
            <a:prstGeom prst="rect">
              <a:avLst/>
            </a:prstGeom>
          </p:spPr>
        </p:pic>
      </p:grpSp>
      <p:sp>
        <p:nvSpPr>
          <p:cNvPr id="8" name="Freeform 7">
            <a:extLst>
              <a:ext uri="{FF2B5EF4-FFF2-40B4-BE49-F238E27FC236}">
                <a16:creationId xmlns:a16="http://schemas.microsoft.com/office/drawing/2014/main" id="{03D604DC-C06C-DD52-E90F-00027FB66036}"/>
              </a:ext>
            </a:extLst>
          </p:cNvPr>
          <p:cNvSpPr/>
          <p:nvPr/>
        </p:nvSpPr>
        <p:spPr>
          <a:xfrm>
            <a:off x="5301649" y="452461"/>
            <a:ext cx="1107258" cy="495498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 sz="1962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CCF0103E-1AE6-1500-22F5-D2AE4B3FDE98}"/>
              </a:ext>
            </a:extLst>
          </p:cNvPr>
          <p:cNvSpPr txBox="1"/>
          <p:nvPr/>
        </p:nvSpPr>
        <p:spPr>
          <a:xfrm>
            <a:off x="296693" y="369131"/>
            <a:ext cx="3946695" cy="94179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3400" dirty="0" err="1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3400" dirty="0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3400" dirty="0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3400" dirty="0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3400" dirty="0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 real</a:t>
            </a:r>
            <a:endParaRPr lang="en-US" sz="3400" dirty="0">
              <a:solidFill>
                <a:srgbClr val="3F037F"/>
              </a:solidFill>
              <a:latin typeface="Quicksand" pitchFamily="2" charset="77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A22ADE7-B7DD-FC05-156C-C66732E3BC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26808" y="3881231"/>
            <a:ext cx="792096" cy="60746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AF7325B-ACF8-B8AE-9F6D-3430488177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724941" y="3877934"/>
            <a:ext cx="792096" cy="607468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26031F1-62E4-7199-C261-0A4464C563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26808" y="2356990"/>
            <a:ext cx="792096" cy="607468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50DC3A3A-94FA-0086-C7F3-2E0FD27E8623}"/>
              </a:ext>
            </a:extLst>
          </p:cNvPr>
          <p:cNvSpPr txBox="1"/>
          <p:nvPr/>
        </p:nvSpPr>
        <p:spPr>
          <a:xfrm>
            <a:off x="320501" y="2295179"/>
            <a:ext cx="3498133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9E917A6B-0209-CE29-9630-FACD1DFBA876}"/>
              </a:ext>
            </a:extLst>
          </p:cNvPr>
          <p:cNvSpPr txBox="1"/>
          <p:nvPr/>
        </p:nvSpPr>
        <p:spPr>
          <a:xfrm>
            <a:off x="310982" y="2655518"/>
            <a:ext cx="6236038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/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E769FECE-11D6-6BCF-E677-FB3A5E6177EF}"/>
              </a:ext>
            </a:extLst>
          </p:cNvPr>
          <p:cNvSpPr txBox="1"/>
          <p:nvPr/>
        </p:nvSpPr>
        <p:spPr>
          <a:xfrm>
            <a:off x="320502" y="3850547"/>
            <a:ext cx="291266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77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77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C9C01714-DFB1-2595-B9E2-A5B4467176C1}"/>
              </a:ext>
            </a:extLst>
          </p:cNvPr>
          <p:cNvSpPr txBox="1"/>
          <p:nvPr/>
        </p:nvSpPr>
        <p:spPr>
          <a:xfrm>
            <a:off x="320502" y="4197027"/>
            <a:ext cx="2991979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90628F52-C795-8CDB-0A21-B5BB0CA72DF8}"/>
              </a:ext>
            </a:extLst>
          </p:cNvPr>
          <p:cNvSpPr txBox="1"/>
          <p:nvPr/>
        </p:nvSpPr>
        <p:spPr>
          <a:xfrm>
            <a:off x="3818635" y="3850547"/>
            <a:ext cx="291266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D090646B-2B2F-F8C4-9F6D-EF7339656446}"/>
              </a:ext>
            </a:extLst>
          </p:cNvPr>
          <p:cNvSpPr txBox="1"/>
          <p:nvPr/>
        </p:nvSpPr>
        <p:spPr>
          <a:xfrm>
            <a:off x="3818635" y="4197027"/>
            <a:ext cx="2718865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D2A63243-A8F3-8B3E-9F70-3B24D29E16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26808" y="6059655"/>
            <a:ext cx="792096" cy="607468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FF617150-E7B4-ECBB-87F7-7B349F221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724941" y="6056358"/>
            <a:ext cx="792096" cy="607468"/>
          </a:xfrm>
          <a:prstGeom prst="rect">
            <a:avLst/>
          </a:prstGeom>
        </p:spPr>
      </p:pic>
      <p:sp>
        <p:nvSpPr>
          <p:cNvPr id="21" name="TextBox 11">
            <a:extLst>
              <a:ext uri="{FF2B5EF4-FFF2-40B4-BE49-F238E27FC236}">
                <a16:creationId xmlns:a16="http://schemas.microsoft.com/office/drawing/2014/main" id="{F153E668-F274-1A5B-DA28-86B987A1D366}"/>
              </a:ext>
            </a:extLst>
          </p:cNvPr>
          <p:cNvSpPr txBox="1"/>
          <p:nvPr/>
        </p:nvSpPr>
        <p:spPr>
          <a:xfrm>
            <a:off x="320502" y="6028971"/>
            <a:ext cx="291266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2" name="TextBox 13">
            <a:extLst>
              <a:ext uri="{FF2B5EF4-FFF2-40B4-BE49-F238E27FC236}">
                <a16:creationId xmlns:a16="http://schemas.microsoft.com/office/drawing/2014/main" id="{C017A576-CE3C-5C4D-5F41-B944109AE879}"/>
              </a:ext>
            </a:extLst>
          </p:cNvPr>
          <p:cNvSpPr txBox="1"/>
          <p:nvPr/>
        </p:nvSpPr>
        <p:spPr>
          <a:xfrm>
            <a:off x="320502" y="6375451"/>
            <a:ext cx="2991979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" name="TextBox 11">
            <a:extLst>
              <a:ext uri="{FF2B5EF4-FFF2-40B4-BE49-F238E27FC236}">
                <a16:creationId xmlns:a16="http://schemas.microsoft.com/office/drawing/2014/main" id="{880BD702-AD17-9E30-FF77-CCB691E90413}"/>
              </a:ext>
            </a:extLst>
          </p:cNvPr>
          <p:cNvSpPr txBox="1"/>
          <p:nvPr/>
        </p:nvSpPr>
        <p:spPr>
          <a:xfrm>
            <a:off x="3818635" y="6028971"/>
            <a:ext cx="291266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4" name="TextBox 13">
            <a:extLst>
              <a:ext uri="{FF2B5EF4-FFF2-40B4-BE49-F238E27FC236}">
                <a16:creationId xmlns:a16="http://schemas.microsoft.com/office/drawing/2014/main" id="{C8E91504-98AC-CF6B-CD22-6139B669A80F}"/>
              </a:ext>
            </a:extLst>
          </p:cNvPr>
          <p:cNvSpPr txBox="1"/>
          <p:nvPr/>
        </p:nvSpPr>
        <p:spPr>
          <a:xfrm>
            <a:off x="3818635" y="6375451"/>
            <a:ext cx="2718865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DA67DC9-95EA-777B-9C58-9016DE8255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6693" y="9378669"/>
            <a:ext cx="1264509" cy="34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6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D27BD913-4362-27F6-EA82-C342A4F590B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6858001" cy="9906000"/>
            <a:chOff x="-1" y="0"/>
            <a:chExt cx="6858001" cy="990600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11C20D2-C614-4182-608A-8BDEC463284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/>
            <a:srcRect t="495" b="32886"/>
            <a:stretch/>
          </p:blipFill>
          <p:spPr>
            <a:xfrm>
              <a:off x="0" y="0"/>
              <a:ext cx="6858000" cy="6640338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2EE205E5-8843-D605-C0BA-03E5DEB26E8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963" t="1026" r="36469" b="80211"/>
            <a:stretch/>
          </p:blipFill>
          <p:spPr>
            <a:xfrm rot="10800000" flipH="1">
              <a:off x="-1" y="7189700"/>
              <a:ext cx="6858000" cy="2716300"/>
            </a:xfrm>
            <a:prstGeom prst="rect">
              <a:avLst/>
            </a:prstGeom>
          </p:spPr>
        </p:pic>
      </p:grp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E244095-54ED-5D5E-1317-0EF986EFB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6C201D62-4AF9-C32D-0774-63FC74C4F7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51DCD210-FFE6-13E9-3F0B-3CB2C3558563}"/>
              </a:ext>
            </a:extLst>
          </p:cNvPr>
          <p:cNvSpPr/>
          <p:nvPr/>
        </p:nvSpPr>
        <p:spPr>
          <a:xfrm>
            <a:off x="5301649" y="452461"/>
            <a:ext cx="1107258" cy="495498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t-EE" sz="1962"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BBAFA66C-7E6C-2EFE-74C6-187D68814DD3}"/>
              </a:ext>
            </a:extLst>
          </p:cNvPr>
          <p:cNvSpPr txBox="1"/>
          <p:nvPr/>
        </p:nvSpPr>
        <p:spPr>
          <a:xfrm>
            <a:off x="296693" y="369131"/>
            <a:ext cx="3946695" cy="94179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34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8CD1A75-DD83-CA64-57FA-C02C1A4136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226808" y="3819979"/>
            <a:ext cx="792096" cy="60746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270640F-C4C9-DD7E-1598-B134FB94CF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3724941" y="3816682"/>
            <a:ext cx="792096" cy="6074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AD8548DC-C2B5-13CB-8A1E-F4D0D21447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226808" y="2356990"/>
            <a:ext cx="792096" cy="607468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79882172-6BD4-42DB-0535-3E57BE120BB8}"/>
              </a:ext>
            </a:extLst>
          </p:cNvPr>
          <p:cNvSpPr txBox="1"/>
          <p:nvPr/>
        </p:nvSpPr>
        <p:spPr>
          <a:xfrm>
            <a:off x="320501" y="2282479"/>
            <a:ext cx="3498133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393659DA-978C-AF3C-B236-5E550C7E3F74}"/>
              </a:ext>
            </a:extLst>
          </p:cNvPr>
          <p:cNvSpPr txBox="1"/>
          <p:nvPr/>
        </p:nvSpPr>
        <p:spPr>
          <a:xfrm>
            <a:off x="310982" y="2655518"/>
            <a:ext cx="6236038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/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CBE3CDD4-10C3-FFAD-5447-94BD7F288B70}"/>
              </a:ext>
            </a:extLst>
          </p:cNvPr>
          <p:cNvSpPr txBox="1"/>
          <p:nvPr/>
        </p:nvSpPr>
        <p:spPr>
          <a:xfrm>
            <a:off x="320501" y="3776595"/>
            <a:ext cx="3133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0" name="TextBox 13">
            <a:extLst>
              <a:ext uri="{FF2B5EF4-FFF2-40B4-BE49-F238E27FC236}">
                <a16:creationId xmlns:a16="http://schemas.microsoft.com/office/drawing/2014/main" id="{AEF9A9EB-7D3A-9E55-5C9C-B66689D09910}"/>
              </a:ext>
            </a:extLst>
          </p:cNvPr>
          <p:cNvSpPr txBox="1"/>
          <p:nvPr/>
        </p:nvSpPr>
        <p:spPr>
          <a:xfrm>
            <a:off x="320502" y="4135775"/>
            <a:ext cx="2991979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" name="TextBox 11">
            <a:extLst>
              <a:ext uri="{FF2B5EF4-FFF2-40B4-BE49-F238E27FC236}">
                <a16:creationId xmlns:a16="http://schemas.microsoft.com/office/drawing/2014/main" id="{DF8E47F0-0EDD-EA18-E3F3-2FC9AA2DCC71}"/>
              </a:ext>
            </a:extLst>
          </p:cNvPr>
          <p:cNvSpPr txBox="1"/>
          <p:nvPr/>
        </p:nvSpPr>
        <p:spPr>
          <a:xfrm>
            <a:off x="3818634" y="3776595"/>
            <a:ext cx="3133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2" name="TextBox 13">
            <a:extLst>
              <a:ext uri="{FF2B5EF4-FFF2-40B4-BE49-F238E27FC236}">
                <a16:creationId xmlns:a16="http://schemas.microsoft.com/office/drawing/2014/main" id="{6179C40B-C290-C736-D5AF-E8703D1A24D3}"/>
              </a:ext>
            </a:extLst>
          </p:cNvPr>
          <p:cNvSpPr txBox="1"/>
          <p:nvPr/>
        </p:nvSpPr>
        <p:spPr>
          <a:xfrm>
            <a:off x="3818635" y="4135775"/>
            <a:ext cx="2718865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D04D3DAB-B8EA-57FD-C5C5-2624D7A736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6693" y="9378669"/>
            <a:ext cx="1264509" cy="340227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74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40E7AA0-825F-5525-63BD-E1BC1A794B74}"/>
              </a:ext>
            </a:extLst>
          </p:cNvPr>
          <p:cNvGrpSpPr/>
          <p:nvPr/>
        </p:nvGrpSpPr>
        <p:grpSpPr>
          <a:xfrm>
            <a:off x="0" y="0"/>
            <a:ext cx="6858001" cy="9906000"/>
            <a:chOff x="-1" y="0"/>
            <a:chExt cx="6858001" cy="9906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ED9E985-A3E3-78F2-DFF9-E83DA309CEBA}"/>
                </a:ext>
              </a:extLst>
            </p:cNvPr>
            <p:cNvPicPr/>
            <p:nvPr/>
          </p:nvPicPr>
          <p:blipFill>
            <a:blip r:embed="rId2"/>
            <a:srcRect t="495" b="32886"/>
            <a:stretch/>
          </p:blipFill>
          <p:spPr>
            <a:xfrm>
              <a:off x="0" y="0"/>
              <a:ext cx="6858000" cy="66403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AC6077-5AED-815F-C69E-64290BD588FF}"/>
                </a:ext>
              </a:extLst>
            </p:cNvPr>
            <p:cNvPicPr/>
            <p:nvPr/>
          </p:nvPicPr>
          <p:blipFill>
            <a:blip r:embed="rId3"/>
            <a:srcRect l="963" t="1026" r="36469" b="80211"/>
            <a:stretch/>
          </p:blipFill>
          <p:spPr>
            <a:xfrm rot="10800000" flipH="1">
              <a:off x="-1" y="7189700"/>
              <a:ext cx="6858000" cy="2716300"/>
            </a:xfrm>
            <a:prstGeom prst="rect">
              <a:avLst/>
            </a:prstGeom>
          </p:spPr>
        </p:pic>
      </p:grpSp>
      <p:sp>
        <p:nvSpPr>
          <p:cNvPr id="8" name="Freeform 7">
            <a:extLst>
              <a:ext uri="{FF2B5EF4-FFF2-40B4-BE49-F238E27FC236}">
                <a16:creationId xmlns:a16="http://schemas.microsoft.com/office/drawing/2014/main" id="{BE8FEBA1-F7FD-F278-3C8F-660CB380D411}"/>
              </a:ext>
            </a:extLst>
          </p:cNvPr>
          <p:cNvSpPr/>
          <p:nvPr/>
        </p:nvSpPr>
        <p:spPr>
          <a:xfrm>
            <a:off x="5301649" y="452461"/>
            <a:ext cx="1107258" cy="495498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t-EE" sz="1962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5B29A270-0187-09B3-DC75-D3AF4A7AAC03}"/>
              </a:ext>
            </a:extLst>
          </p:cNvPr>
          <p:cNvSpPr txBox="1"/>
          <p:nvPr/>
        </p:nvSpPr>
        <p:spPr>
          <a:xfrm>
            <a:off x="296693" y="369131"/>
            <a:ext cx="3946695" cy="94179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34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09033A0-CCEA-CCCF-2412-44B633FEF5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26808" y="3754231"/>
            <a:ext cx="792096" cy="60746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097C1665-386F-948A-6D32-12883A086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724941" y="3750934"/>
            <a:ext cx="792096" cy="607468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4340508-CA70-4214-ACC8-3D968ACDB3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226808" y="2356990"/>
            <a:ext cx="792096" cy="607468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35022FD0-8F64-EA1F-DCDD-7E9D707A5D79}"/>
              </a:ext>
            </a:extLst>
          </p:cNvPr>
          <p:cNvSpPr txBox="1"/>
          <p:nvPr/>
        </p:nvSpPr>
        <p:spPr>
          <a:xfrm>
            <a:off x="320501" y="2333279"/>
            <a:ext cx="3498133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86EAC019-1197-1290-A9C2-418DDE10D762}"/>
              </a:ext>
            </a:extLst>
          </p:cNvPr>
          <p:cNvSpPr txBox="1"/>
          <p:nvPr/>
        </p:nvSpPr>
        <p:spPr>
          <a:xfrm>
            <a:off x="310982" y="2655518"/>
            <a:ext cx="6236038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/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D9A17C38-98B1-1DE3-564C-7C1E007BA0DB}"/>
              </a:ext>
            </a:extLst>
          </p:cNvPr>
          <p:cNvSpPr txBox="1"/>
          <p:nvPr/>
        </p:nvSpPr>
        <p:spPr>
          <a:xfrm>
            <a:off x="320501" y="3761647"/>
            <a:ext cx="3133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09DA5503-2364-F00D-233F-B60E2C55D47E}"/>
              </a:ext>
            </a:extLst>
          </p:cNvPr>
          <p:cNvSpPr txBox="1"/>
          <p:nvPr/>
        </p:nvSpPr>
        <p:spPr>
          <a:xfrm>
            <a:off x="320502" y="4070027"/>
            <a:ext cx="2991979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4587DA5C-B843-47FB-047B-7D7943E63DF7}"/>
              </a:ext>
            </a:extLst>
          </p:cNvPr>
          <p:cNvSpPr txBox="1"/>
          <p:nvPr/>
        </p:nvSpPr>
        <p:spPr>
          <a:xfrm>
            <a:off x="3818634" y="3761647"/>
            <a:ext cx="3133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04B1F066-A53F-1068-C447-E65FE773AA3F}"/>
              </a:ext>
            </a:extLst>
          </p:cNvPr>
          <p:cNvSpPr txBox="1"/>
          <p:nvPr/>
        </p:nvSpPr>
        <p:spPr>
          <a:xfrm>
            <a:off x="3818635" y="4070027"/>
            <a:ext cx="2718865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200" dirty="0" err="1">
                <a:solidFill>
                  <a:srgbClr val="333333"/>
                </a:solidFill>
                <a:latin typeface="Quicksand" pitchFamily="2" charset="77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18E22F0-0AAD-D03F-06F6-F091CB2633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460446-3550-2D6D-014B-24289C1636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0C7E82E-9712-A1DC-56EC-64E9C8646F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9" name="Picture 1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61ABB982-F4CA-AAEC-2D3E-96EF4CBF04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6693" y="9378669"/>
            <a:ext cx="1264509" cy="34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5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791480-10C7-EAE6-E500-2D2534B2E2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963" t="1025"/>
          <a:stretch/>
        </p:blipFill>
        <p:spPr>
          <a:xfrm>
            <a:off x="0" y="0"/>
            <a:ext cx="6853764" cy="99060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94896347-475E-C4BD-1D12-5708B9A84D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55400" y="4994258"/>
            <a:ext cx="792096" cy="607468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E4B5D159-B7C4-4C39-5C19-B9116C6149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96803" y="6772963"/>
            <a:ext cx="792096" cy="607468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A804A236-BEFD-D4A3-5139-C6DB2264B6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55400" y="3138046"/>
            <a:ext cx="792096" cy="607468"/>
          </a:xfrm>
          <a:prstGeom prst="rect">
            <a:avLst/>
          </a:prstGeom>
        </p:spPr>
      </p:pic>
      <p:sp>
        <p:nvSpPr>
          <p:cNvPr id="36" name="TextBox 8">
            <a:extLst>
              <a:ext uri="{FF2B5EF4-FFF2-40B4-BE49-F238E27FC236}">
                <a16:creationId xmlns:a16="http://schemas.microsoft.com/office/drawing/2014/main" id="{C133FDBE-BC75-7C23-659D-3276F29C949F}"/>
              </a:ext>
            </a:extLst>
          </p:cNvPr>
          <p:cNvSpPr txBox="1"/>
          <p:nvPr/>
        </p:nvSpPr>
        <p:spPr>
          <a:xfrm>
            <a:off x="449093" y="3088935"/>
            <a:ext cx="3498133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7" name="TextBox 9">
            <a:extLst>
              <a:ext uri="{FF2B5EF4-FFF2-40B4-BE49-F238E27FC236}">
                <a16:creationId xmlns:a16="http://schemas.microsoft.com/office/drawing/2014/main" id="{C87C7902-03BB-DAE6-11AB-10934361B55A}"/>
              </a:ext>
            </a:extLst>
          </p:cNvPr>
          <p:cNvSpPr txBox="1"/>
          <p:nvPr/>
        </p:nvSpPr>
        <p:spPr>
          <a:xfrm>
            <a:off x="449093" y="3465148"/>
            <a:ext cx="2783212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/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3EA6DD1E-0AE5-EA75-9B70-C4034B8A08F3}"/>
              </a:ext>
            </a:extLst>
          </p:cNvPr>
          <p:cNvSpPr txBox="1"/>
          <p:nvPr/>
        </p:nvSpPr>
        <p:spPr>
          <a:xfrm>
            <a:off x="449094" y="4952116"/>
            <a:ext cx="2979907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9" name="TextBox 13">
            <a:extLst>
              <a:ext uri="{FF2B5EF4-FFF2-40B4-BE49-F238E27FC236}">
                <a16:creationId xmlns:a16="http://schemas.microsoft.com/office/drawing/2014/main" id="{E053DC74-0D0F-DEFA-06A0-71A12B1ED7B7}"/>
              </a:ext>
            </a:extLst>
          </p:cNvPr>
          <p:cNvSpPr txBox="1"/>
          <p:nvPr/>
        </p:nvSpPr>
        <p:spPr>
          <a:xfrm>
            <a:off x="449094" y="5338628"/>
            <a:ext cx="2979907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0" name="TextBox 11">
            <a:extLst>
              <a:ext uri="{FF2B5EF4-FFF2-40B4-BE49-F238E27FC236}">
                <a16:creationId xmlns:a16="http://schemas.microsoft.com/office/drawing/2014/main" id="{B3D0B70D-253B-F44E-2135-3D273F791AB3}"/>
              </a:ext>
            </a:extLst>
          </p:cNvPr>
          <p:cNvSpPr txBox="1"/>
          <p:nvPr/>
        </p:nvSpPr>
        <p:spPr>
          <a:xfrm>
            <a:off x="490496" y="6734118"/>
            <a:ext cx="2938504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1" name="TextBox 13">
            <a:extLst>
              <a:ext uri="{FF2B5EF4-FFF2-40B4-BE49-F238E27FC236}">
                <a16:creationId xmlns:a16="http://schemas.microsoft.com/office/drawing/2014/main" id="{A468871D-5B30-CE33-F17F-D4DED9CBF797}"/>
              </a:ext>
            </a:extLst>
          </p:cNvPr>
          <p:cNvSpPr txBox="1"/>
          <p:nvPr/>
        </p:nvSpPr>
        <p:spPr>
          <a:xfrm>
            <a:off x="490496" y="7120630"/>
            <a:ext cx="2938504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9528B38-8809-795E-F132-EA735803E7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4DE42ABB-DADB-79ED-DDA8-7B8E63634F2C}"/>
              </a:ext>
            </a:extLst>
          </p:cNvPr>
          <p:cNvSpPr/>
          <p:nvPr/>
        </p:nvSpPr>
        <p:spPr>
          <a:xfrm>
            <a:off x="5301649" y="452461"/>
            <a:ext cx="1107258" cy="495498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t-EE" sz="1962"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34CD654-2109-45E2-BBD0-534BEA0B4B87}"/>
              </a:ext>
            </a:extLst>
          </p:cNvPr>
          <p:cNvSpPr txBox="1"/>
          <p:nvPr/>
        </p:nvSpPr>
        <p:spPr>
          <a:xfrm>
            <a:off x="296693" y="369131"/>
            <a:ext cx="3946695" cy="94179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34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175FE16-8CD8-95D0-F9FE-1CA6BE1CCD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6693" y="9378669"/>
            <a:ext cx="1264509" cy="340227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4502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613E123-5887-EA58-44C3-0A37BF83E2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63" t="1025"/>
          <a:stretch/>
        </p:blipFill>
        <p:spPr>
          <a:xfrm>
            <a:off x="0" y="0"/>
            <a:ext cx="6853764" cy="9906000"/>
          </a:xfrm>
          <a:prstGeom prst="rect">
            <a:avLst/>
          </a:prstGeom>
        </p:spPr>
      </p:pic>
      <p:sp>
        <p:nvSpPr>
          <p:cNvPr id="16" name="Freeform 15">
            <a:extLst>
              <a:ext uri="{FF2B5EF4-FFF2-40B4-BE49-F238E27FC236}">
                <a16:creationId xmlns:a16="http://schemas.microsoft.com/office/drawing/2014/main" id="{2B8DC1FF-F863-0E3C-088E-AA031A927801}"/>
              </a:ext>
            </a:extLst>
          </p:cNvPr>
          <p:cNvSpPr/>
          <p:nvPr/>
        </p:nvSpPr>
        <p:spPr>
          <a:xfrm>
            <a:off x="5301649" y="452461"/>
            <a:ext cx="1107258" cy="495498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t-EE" sz="1962"/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134FBE18-DB62-95A2-F2C5-795256410D07}"/>
              </a:ext>
            </a:extLst>
          </p:cNvPr>
          <p:cNvSpPr txBox="1"/>
          <p:nvPr/>
        </p:nvSpPr>
        <p:spPr>
          <a:xfrm>
            <a:off x="296693" y="369131"/>
            <a:ext cx="3946695" cy="94179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34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34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34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18" name="Picture 17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BE073545-C098-B2AC-1630-AB625A612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693" y="9378669"/>
            <a:ext cx="1264509" cy="34022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ED618-523F-7AF2-72C1-617ACE30BA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60707B-2388-A711-77D2-8A1A5E9FE1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153056-7531-6C44-B6C4-44A1204FF3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EA433BA-2B62-D225-2F22-92DCC86059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55400" y="4994258"/>
            <a:ext cx="792096" cy="607468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F9267BAB-85E5-E430-AEF8-4FCCCCE7F2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96803" y="6772963"/>
            <a:ext cx="792096" cy="607468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1705691E-38C2-AD0B-F5F9-5A8052E825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8176999">
            <a:off x="355400" y="3138046"/>
            <a:ext cx="792096" cy="607468"/>
          </a:xfrm>
          <a:prstGeom prst="rect">
            <a:avLst/>
          </a:prstGeom>
        </p:spPr>
      </p:pic>
      <p:sp>
        <p:nvSpPr>
          <p:cNvPr id="21" name="TextBox 8">
            <a:extLst>
              <a:ext uri="{FF2B5EF4-FFF2-40B4-BE49-F238E27FC236}">
                <a16:creationId xmlns:a16="http://schemas.microsoft.com/office/drawing/2014/main" id="{3B8F3437-F03E-80C3-987B-DDB60CDECF2E}"/>
              </a:ext>
            </a:extLst>
          </p:cNvPr>
          <p:cNvSpPr txBox="1"/>
          <p:nvPr/>
        </p:nvSpPr>
        <p:spPr>
          <a:xfrm>
            <a:off x="449093" y="3088935"/>
            <a:ext cx="3498133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Sissejuhatus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5FC80C68-5534-4063-9949-0B3655BE31F2}"/>
              </a:ext>
            </a:extLst>
          </p:cNvPr>
          <p:cNvSpPr txBox="1"/>
          <p:nvPr/>
        </p:nvSpPr>
        <p:spPr>
          <a:xfrm>
            <a:off x="449093" y="3465148"/>
            <a:ext cx="2783212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1"/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" name="TextBox 11">
            <a:extLst>
              <a:ext uri="{FF2B5EF4-FFF2-40B4-BE49-F238E27FC236}">
                <a16:creationId xmlns:a16="http://schemas.microsoft.com/office/drawing/2014/main" id="{2886998F-6ADC-7BEC-9EA4-3B32B5FF7D40}"/>
              </a:ext>
            </a:extLst>
          </p:cNvPr>
          <p:cNvSpPr txBox="1"/>
          <p:nvPr/>
        </p:nvSpPr>
        <p:spPr>
          <a:xfrm>
            <a:off x="449094" y="4952116"/>
            <a:ext cx="2979907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4" name="TextBox 13">
            <a:extLst>
              <a:ext uri="{FF2B5EF4-FFF2-40B4-BE49-F238E27FC236}">
                <a16:creationId xmlns:a16="http://schemas.microsoft.com/office/drawing/2014/main" id="{68F2A4BC-F633-E802-1E3C-B59BD6C32A63}"/>
              </a:ext>
            </a:extLst>
          </p:cNvPr>
          <p:cNvSpPr txBox="1"/>
          <p:nvPr/>
        </p:nvSpPr>
        <p:spPr>
          <a:xfrm>
            <a:off x="449094" y="5338628"/>
            <a:ext cx="2979907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5" name="TextBox 11">
            <a:extLst>
              <a:ext uri="{FF2B5EF4-FFF2-40B4-BE49-F238E27FC236}">
                <a16:creationId xmlns:a16="http://schemas.microsoft.com/office/drawing/2014/main" id="{52049284-9110-DC5B-6221-02BBDDA0BE63}"/>
              </a:ext>
            </a:extLst>
          </p:cNvPr>
          <p:cNvSpPr txBox="1"/>
          <p:nvPr/>
        </p:nvSpPr>
        <p:spPr>
          <a:xfrm>
            <a:off x="490496" y="6734118"/>
            <a:ext cx="2938504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20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26" name="TextBox 13">
            <a:extLst>
              <a:ext uri="{FF2B5EF4-FFF2-40B4-BE49-F238E27FC236}">
                <a16:creationId xmlns:a16="http://schemas.microsoft.com/office/drawing/2014/main" id="{51EF3424-0657-7418-237F-794E8EF572F4}"/>
              </a:ext>
            </a:extLst>
          </p:cNvPr>
          <p:cNvSpPr txBox="1"/>
          <p:nvPr/>
        </p:nvSpPr>
        <p:spPr>
          <a:xfrm>
            <a:off x="490496" y="7120630"/>
            <a:ext cx="2938504" cy="1846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dirty="0" err="1">
                <a:solidFill>
                  <a:srgbClr val="000000"/>
                </a:solidFill>
                <a:latin typeface="Quicksand"/>
                <a:ea typeface="Quicksand"/>
                <a:cs typeface="Quicksand"/>
                <a:sym typeface="Quicksand"/>
              </a:rPr>
              <a:t>Sisutekst</a:t>
            </a:r>
            <a:endParaRPr lang="en-US" sz="12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11608742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RE29NG" val="MAAAAA=="/>
</p:tagLst>
</file>

<file path=ppt/theme/theme1.xml><?xml version="1.0" encoding="utf-8"?>
<a:theme xmlns:a="http://schemas.openxmlformats.org/drawingml/2006/main" name="Swedbank">
  <a:themeElements>
    <a:clrScheme name="Swedbank">
      <a:dk1>
        <a:srgbClr val="000000"/>
      </a:dk1>
      <a:lt1>
        <a:sysClr val="window" lastClr="FFFFFF"/>
      </a:lt1>
      <a:dk2>
        <a:srgbClr val="512B2B"/>
      </a:dk2>
      <a:lt2>
        <a:srgbClr val="FFFFFF"/>
      </a:lt2>
      <a:accent1>
        <a:srgbClr val="FF5F00"/>
      </a:accent1>
      <a:accent2>
        <a:srgbClr val="FDC92A"/>
      </a:accent2>
      <a:accent3>
        <a:srgbClr val="31A3AE"/>
      </a:accent3>
      <a:accent4>
        <a:srgbClr val="C5569A"/>
      </a:accent4>
      <a:accent5>
        <a:srgbClr val="FF9102"/>
      </a:accent5>
      <a:accent6>
        <a:srgbClr val="8ACDC3"/>
      </a:accent6>
      <a:hlink>
        <a:srgbClr val="FF5F00"/>
      </a:hlink>
      <a:folHlink>
        <a:srgbClr val="FDC92A"/>
      </a:folHlink>
    </a:clrScheme>
    <a:fontScheme name="Swedbank">
      <a:majorFont>
        <a:latin typeface="Swedbank Headline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spcBef>
            <a:spcPts val="800"/>
          </a:spcBef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800"/>
          </a:spcBef>
          <a:defRPr sz="2000" dirty="0" err="1" smtClean="0"/>
        </a:defPPr>
      </a:lstStyle>
    </a:txDef>
  </a:objectDefaults>
  <a:extraClrSchemeLst/>
  <a:custClrLst>
    <a:custClr name="White">
      <a:srgbClr val="FFFFFF"/>
    </a:custClr>
    <a:custClr name="Black">
      <a:srgbClr val="000000"/>
    </a:custClr>
    <a:custClr name="White">
      <a:srgbClr val="FFFFFF"/>
    </a:custClr>
    <a:custClr name="Bark">
      <a:srgbClr val="512B2B"/>
    </a:custClr>
    <a:custClr name="Swedbank Orange">
      <a:srgbClr val="FF5F00"/>
    </a:custClr>
    <a:custClr name="Pineapple">
      <a:srgbClr val="FDC92A"/>
    </a:custClr>
    <a:custClr name="Turquoise">
      <a:srgbClr val="31A3AE"/>
    </a:custClr>
    <a:custClr name="Lilac">
      <a:srgbClr val="C5569A"/>
    </a:custClr>
    <a:custClr name="Tangerine">
      <a:srgbClr val="FF9102"/>
    </a:custClr>
    <a:custClr name="Seafoam">
      <a:srgbClr val="8ACDC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Tangerine">
      <a:srgbClr val="FF9102"/>
    </a:custClr>
    <a:custClr>
      <a:srgbClr val="FFFFFF"/>
    </a:custClr>
    <a:custClr name="Aqua">
      <a:srgbClr val="BBEAD9"/>
    </a:custClr>
    <a:custClr name="Lavender">
      <a:srgbClr val="D28AC5"/>
    </a:custClr>
    <a:custClr>
      <a:srgbClr val="FFFFFF"/>
    </a:custClr>
    <a:custClr name="Aqua">
      <a:srgbClr val="BBEAD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ineapple">
      <a:srgbClr val="FDC92A"/>
    </a:custClr>
    <a:custClr>
      <a:srgbClr val="FFFFFF"/>
    </a:custClr>
    <a:custClr name="Sky">
      <a:srgbClr val="DBF8ED"/>
    </a:custClr>
    <a:custClr name="Iris">
      <a:srgbClr val="F8DBF5"/>
    </a:custClr>
    <a:custClr>
      <a:srgbClr val="FFFFFF"/>
    </a:custClr>
    <a:custClr name="Sky">
      <a:srgbClr val="DBF8E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each">
      <a:srgbClr val="FFF1CD"/>
    </a:custClr>
    <a:custClr>
      <a:srgbClr val="FFFFFF"/>
    </a:custClr>
    <a:custClr name="Mist">
      <a:srgbClr val="EBF9F3"/>
    </a:custClr>
    <a:custClr name="Rose">
      <a:srgbClr val="FFECFF"/>
    </a:custClr>
    <a:custClr>
      <a:srgbClr val="FFFFFF"/>
    </a:custClr>
    <a:custClr name="Mist">
      <a:srgbClr val="EBF9F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Apricot">
      <a:srgbClr val="FAEFE5"/>
    </a:custClr>
    <a:custClr>
      <a:srgbClr val="FFFFFF"/>
    </a:custClr>
    <a:custClr name="Teal">
      <a:srgbClr val="257886"/>
    </a:custClr>
    <a:custClr name="Tulip">
      <a:srgbClr val="990066"/>
    </a:custClr>
    <a:custClr>
      <a:srgbClr val="FFFFFF"/>
    </a:custClr>
    <a:custClr name="Teal">
      <a:srgbClr val="257886"/>
    </a:custClr>
  </a:custClrLst>
  <a:extLst>
    <a:ext uri="{05A4C25C-085E-4340-85A3-A5531E510DB2}">
      <thm15:themeFamily xmlns:thm15="http://schemas.microsoft.com/office/thememl/2012/main" name="Blank.potx" id="{1909B8D5-A14A-4A3C-AB13-8F9C03B3A2E1}" vid="{FD198A8B-6687-4CB1-8EB0-593AF3BD21E0}"/>
    </a:ext>
  </a:extLst>
</a:theme>
</file>

<file path=ppt/theme/theme2.xml><?xml version="1.0" encoding="utf-8"?>
<a:theme xmlns:a="http://schemas.openxmlformats.org/drawingml/2006/main" name="Office-tema">
  <a:themeElements>
    <a:clrScheme name="Swedbank">
      <a:dk1>
        <a:srgbClr val="000000"/>
      </a:dk1>
      <a:lt1>
        <a:sysClr val="window" lastClr="FFFFFF"/>
      </a:lt1>
      <a:dk2>
        <a:srgbClr val="512B2B"/>
      </a:dk2>
      <a:lt2>
        <a:srgbClr val="FFFFFF"/>
      </a:lt2>
      <a:accent1>
        <a:srgbClr val="FF5F00"/>
      </a:accent1>
      <a:accent2>
        <a:srgbClr val="FDC92A"/>
      </a:accent2>
      <a:accent3>
        <a:srgbClr val="31A3AE"/>
      </a:accent3>
      <a:accent4>
        <a:srgbClr val="C5569A"/>
      </a:accent4>
      <a:accent5>
        <a:srgbClr val="FF9102"/>
      </a:accent5>
      <a:accent6>
        <a:srgbClr val="8ACDC3"/>
      </a:accent6>
      <a:hlink>
        <a:srgbClr val="FF5F00"/>
      </a:hlink>
      <a:folHlink>
        <a:srgbClr val="FDC92A"/>
      </a:folHlink>
    </a:clrScheme>
    <a:fontScheme name="Swedbank">
      <a:majorFont>
        <a:latin typeface="Swedbank Headline Black"/>
        <a:ea typeface=""/>
        <a:cs typeface=""/>
      </a:majorFont>
      <a:minorFont>
        <a:latin typeface="Roboto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White">
      <a:srgbClr val="FFFFFF"/>
    </a:custClr>
    <a:custClr name="Black">
      <a:srgbClr val="000000"/>
    </a:custClr>
    <a:custClr name="White">
      <a:srgbClr val="FFFFFF"/>
    </a:custClr>
    <a:custClr name="Bark">
      <a:srgbClr val="512B2B"/>
    </a:custClr>
    <a:custClr name="Swedbank Orange">
      <a:srgbClr val="FF5F00"/>
    </a:custClr>
    <a:custClr name="Pineapple">
      <a:srgbClr val="FDC92A"/>
    </a:custClr>
    <a:custClr name="Turquoise">
      <a:srgbClr val="31A3AE"/>
    </a:custClr>
    <a:custClr name="Lilac">
      <a:srgbClr val="C5569A"/>
    </a:custClr>
    <a:custClr name="Tangerine">
      <a:srgbClr val="FF9102"/>
    </a:custClr>
    <a:custClr name="Seafoam">
      <a:srgbClr val="8ACDC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Tangerine">
      <a:srgbClr val="FF9102"/>
    </a:custClr>
    <a:custClr>
      <a:srgbClr val="FFFFFF"/>
    </a:custClr>
    <a:custClr name="Aqua">
      <a:srgbClr val="BBEAD9"/>
    </a:custClr>
    <a:custClr name="Lavender">
      <a:srgbClr val="D28AC5"/>
    </a:custClr>
    <a:custClr>
      <a:srgbClr val="FFFFFF"/>
    </a:custClr>
    <a:custClr name="Aqua">
      <a:srgbClr val="BBEAD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ineapple">
      <a:srgbClr val="FDC92A"/>
    </a:custClr>
    <a:custClr>
      <a:srgbClr val="FFFFFF"/>
    </a:custClr>
    <a:custClr name="Sky">
      <a:srgbClr val="DBF8ED"/>
    </a:custClr>
    <a:custClr name="Iris">
      <a:srgbClr val="F8DBF5"/>
    </a:custClr>
    <a:custClr>
      <a:srgbClr val="FFFFFF"/>
    </a:custClr>
    <a:custClr name="Sky">
      <a:srgbClr val="DBF8E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each">
      <a:srgbClr val="FFF1CD"/>
    </a:custClr>
    <a:custClr>
      <a:srgbClr val="FFFFFF"/>
    </a:custClr>
    <a:custClr name="Mist">
      <a:srgbClr val="EBF9F3"/>
    </a:custClr>
    <a:custClr name="Rose">
      <a:srgbClr val="FFECFF"/>
    </a:custClr>
    <a:custClr>
      <a:srgbClr val="FFFFFF"/>
    </a:custClr>
    <a:custClr name="Mist">
      <a:srgbClr val="EBF9F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Apricot">
      <a:srgbClr val="FAEFE5"/>
    </a:custClr>
    <a:custClr>
      <a:srgbClr val="FFFFFF"/>
    </a:custClr>
    <a:custClr name="Teal">
      <a:srgbClr val="257886"/>
    </a:custClr>
    <a:custClr name="Tulip">
      <a:srgbClr val="990066"/>
    </a:custClr>
    <a:custClr>
      <a:srgbClr val="FFFFFF"/>
    </a:custClr>
    <a:custClr name="Teal">
      <a:srgbClr val="25788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wedbank">
      <a:dk1>
        <a:srgbClr val="000000"/>
      </a:dk1>
      <a:lt1>
        <a:sysClr val="window" lastClr="FFFFFF"/>
      </a:lt1>
      <a:dk2>
        <a:srgbClr val="512B2B"/>
      </a:dk2>
      <a:lt2>
        <a:srgbClr val="FFFFFF"/>
      </a:lt2>
      <a:accent1>
        <a:srgbClr val="FF5F00"/>
      </a:accent1>
      <a:accent2>
        <a:srgbClr val="FDC92A"/>
      </a:accent2>
      <a:accent3>
        <a:srgbClr val="31A3AE"/>
      </a:accent3>
      <a:accent4>
        <a:srgbClr val="C5569A"/>
      </a:accent4>
      <a:accent5>
        <a:srgbClr val="FF9102"/>
      </a:accent5>
      <a:accent6>
        <a:srgbClr val="8ACDC3"/>
      </a:accent6>
      <a:hlink>
        <a:srgbClr val="FF5F00"/>
      </a:hlink>
      <a:folHlink>
        <a:srgbClr val="FDC92A"/>
      </a:folHlink>
    </a:clrScheme>
    <a:fontScheme name="Swedbank">
      <a:majorFont>
        <a:latin typeface="Swedbank Headline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White">
      <a:srgbClr val="FFFFFF"/>
    </a:custClr>
    <a:custClr name="Black">
      <a:srgbClr val="000000"/>
    </a:custClr>
    <a:custClr name="White">
      <a:srgbClr val="FFFFFF"/>
    </a:custClr>
    <a:custClr name="Bark">
      <a:srgbClr val="512B2B"/>
    </a:custClr>
    <a:custClr name="Swedbank Orange">
      <a:srgbClr val="FF5F00"/>
    </a:custClr>
    <a:custClr name="Pineapple">
      <a:srgbClr val="FDC92A"/>
    </a:custClr>
    <a:custClr name="Turquoise">
      <a:srgbClr val="31A3AE"/>
    </a:custClr>
    <a:custClr name="Lilac">
      <a:srgbClr val="C5569A"/>
    </a:custClr>
    <a:custClr name="Tangerine">
      <a:srgbClr val="FF9102"/>
    </a:custClr>
    <a:custClr name="Seafoam">
      <a:srgbClr val="8ACDC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Tangerine">
      <a:srgbClr val="FF9102"/>
    </a:custClr>
    <a:custClr>
      <a:srgbClr val="FFFFFF"/>
    </a:custClr>
    <a:custClr name="Aqua">
      <a:srgbClr val="BBEAD9"/>
    </a:custClr>
    <a:custClr name="Lavender">
      <a:srgbClr val="D28AC5"/>
    </a:custClr>
    <a:custClr>
      <a:srgbClr val="FFFFFF"/>
    </a:custClr>
    <a:custClr name="Aqua">
      <a:srgbClr val="BBEAD9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ineapple">
      <a:srgbClr val="FDC92A"/>
    </a:custClr>
    <a:custClr>
      <a:srgbClr val="FFFFFF"/>
    </a:custClr>
    <a:custClr name="Sky">
      <a:srgbClr val="DBF8ED"/>
    </a:custClr>
    <a:custClr name="Iris">
      <a:srgbClr val="F8DBF5"/>
    </a:custClr>
    <a:custClr>
      <a:srgbClr val="FFFFFF"/>
    </a:custClr>
    <a:custClr name="Sky">
      <a:srgbClr val="DBF8ED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Peach">
      <a:srgbClr val="FFF1CD"/>
    </a:custClr>
    <a:custClr>
      <a:srgbClr val="FFFFFF"/>
    </a:custClr>
    <a:custClr name="Mist">
      <a:srgbClr val="EBF9F3"/>
    </a:custClr>
    <a:custClr name="Rose">
      <a:srgbClr val="FFECFF"/>
    </a:custClr>
    <a:custClr>
      <a:srgbClr val="FFFFFF"/>
    </a:custClr>
    <a:custClr name="Mist">
      <a:srgbClr val="EBF9F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Apricot">
      <a:srgbClr val="FAEFE5"/>
    </a:custClr>
    <a:custClr>
      <a:srgbClr val="FFFFFF"/>
    </a:custClr>
    <a:custClr name="Teal">
      <a:srgbClr val="257886"/>
    </a:custClr>
    <a:custClr name="Tulip">
      <a:srgbClr val="990066"/>
    </a:custClr>
    <a:custClr>
      <a:srgbClr val="FFFFFF"/>
    </a:custClr>
    <a:custClr name="Teal">
      <a:srgbClr val="25788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],"formDataEntries":[]}]]></TemplafyFormConfiguration>
</file>

<file path=customXml/item4.xml><?xml version="1.0" encoding="utf-8"?>
<TemplafyTemplateConfiguration><![CDATA[{"elementsMetadata":[],"transformationConfigurations":[],"templateName":"Swedbank standard","templateDescription":"","enableDocumentContentUpdater":true,"version":"2.0"}]]></TemplafyTemplateConfiguration>
</file>

<file path=customXml/item5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6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89724C03-538F-4083-923A-ABE9B84EDA08}">
  <ds:schemaRefs/>
</ds:datastoreItem>
</file>

<file path=customXml/itemProps2.xml><?xml version="1.0" encoding="utf-8"?>
<ds:datastoreItem xmlns:ds="http://schemas.openxmlformats.org/officeDocument/2006/customXml" ds:itemID="{66345CBF-CC65-49FD-8919-673A26B1615C}">
  <ds:schemaRefs/>
</ds:datastoreItem>
</file>

<file path=customXml/itemProps3.xml><?xml version="1.0" encoding="utf-8"?>
<ds:datastoreItem xmlns:ds="http://schemas.openxmlformats.org/officeDocument/2006/customXml" ds:itemID="{C05AFAF4-26D2-47D7-AD40-001E0F864319}">
  <ds:schemaRefs/>
</ds:datastoreItem>
</file>

<file path=customXml/itemProps4.xml><?xml version="1.0" encoding="utf-8"?>
<ds:datastoreItem xmlns:ds="http://schemas.openxmlformats.org/officeDocument/2006/customXml" ds:itemID="{4D844B81-EFC6-4042-9111-A511752BE28C}">
  <ds:schemaRefs/>
</ds:datastoreItem>
</file>

<file path=customXml/itemProps5.xml><?xml version="1.0" encoding="utf-8"?>
<ds:datastoreItem xmlns:ds="http://schemas.openxmlformats.org/officeDocument/2006/customXml" ds:itemID="{78313A6E-48A5-470B-85A2-69B15CF96875}">
  <ds:schemaRefs/>
</ds:datastoreItem>
</file>

<file path=customXml/itemProps6.xml><?xml version="1.0" encoding="utf-8"?>
<ds:datastoreItem xmlns:ds="http://schemas.openxmlformats.org/officeDocument/2006/customXml" ds:itemID="{405B84CF-7889-403C-8D2D-4D6F08BA75C4}">
  <ds:schemaRefs/>
</ds:datastoreItem>
</file>

<file path=docMetadata/LabelInfo.xml><?xml version="1.0" encoding="utf-8"?>
<clbl:labelList xmlns:clbl="http://schemas.microsoft.com/office/2020/mipLabelMetadata">
  <clbl:label id="{48f4341a-4c44-4d0a-9a5c-8b1c63cf69df}" enabled="1" method="Standard" siteId="{3d3309e9-342a-4198-8e2d-01a542e3ff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23570</TotalTime>
  <Words>59</Words>
  <Application>Microsoft Office PowerPoint</Application>
  <PresentationFormat>A4 Paper (210x297 mm)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Roboto</vt:lpstr>
      <vt:lpstr>Quicksand</vt:lpstr>
      <vt:lpstr>Swedbank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Swedbank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Swedbank</dc:creator>
  <cp:lastModifiedBy>Sandra-Saskia Kärmas</cp:lastModifiedBy>
  <cp:revision>166</cp:revision>
  <dcterms:created xsi:type="dcterms:W3CDTF">2025-02-04T18:00:12Z</dcterms:created>
  <dcterms:modified xsi:type="dcterms:W3CDTF">2025-04-28T20:42:03Z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MSIP_Label_459ef8e5-3aaa-41a0-b30c-a77b6f506147_Enabled">
    <vt:lpwstr>true</vt:lpwstr>
  </property>
  <property fmtid="{D5CDD505-2E9C-101B-9397-08002B2CF9AE}" pid="4" name="MSIP_Label_459ef8e5-3aaa-41a0-b30c-a77b6f506147_SetDate">
    <vt:lpwstr>2024-08-27T09:49:51Z</vt:lpwstr>
  </property>
  <property fmtid="{D5CDD505-2E9C-101B-9397-08002B2CF9AE}" pid="5" name="MSIP_Label_459ef8e5-3aaa-41a0-b30c-a77b6f506147_Method">
    <vt:lpwstr>Standard</vt:lpwstr>
  </property>
  <property fmtid="{D5CDD505-2E9C-101B-9397-08002B2CF9AE}" pid="6" name="MSIP_Label_459ef8e5-3aaa-41a0-b30c-a77b6f506147_Name">
    <vt:lpwstr>Internal</vt:lpwstr>
  </property>
  <property fmtid="{D5CDD505-2E9C-101B-9397-08002B2CF9AE}" pid="7" name="MSIP_Label_459ef8e5-3aaa-41a0-b30c-a77b6f506147_SiteId">
    <vt:lpwstr>9343c96b-27bb-4092-add6-977870612481</vt:lpwstr>
  </property>
  <property fmtid="{D5CDD505-2E9C-101B-9397-08002B2CF9AE}" pid="8" name="MSIP_Label_459ef8e5-3aaa-41a0-b30c-a77b6f506147_ActionId">
    <vt:lpwstr>79ceb494-bcc1-4bea-a646-b4dae3d9132e</vt:lpwstr>
  </property>
  <property fmtid="{D5CDD505-2E9C-101B-9397-08002B2CF9AE}" pid="9" name="MSIP_Label_459ef8e5-3aaa-41a0-b30c-a77b6f506147_ContentBits">
    <vt:lpwstr>0</vt:lpwstr>
  </property>
  <property fmtid="{D5CDD505-2E9C-101B-9397-08002B2CF9AE}" pid="10" name="TemplafyTimeStamp">
    <vt:lpwstr>2025-02-04T15:35:12</vt:lpwstr>
  </property>
  <property fmtid="{D5CDD505-2E9C-101B-9397-08002B2CF9AE}" pid="11" name="TemplafyTenantId">
    <vt:lpwstr>swedbank</vt:lpwstr>
  </property>
  <property fmtid="{D5CDD505-2E9C-101B-9397-08002B2CF9AE}" pid="12" name="TemplafyTemplateId">
    <vt:lpwstr>1110026670600618424</vt:lpwstr>
  </property>
  <property fmtid="{D5CDD505-2E9C-101B-9397-08002B2CF9AE}" pid="13" name="TemplafyUserProfileId">
    <vt:lpwstr>638187036133330728</vt:lpwstr>
  </property>
  <property fmtid="{D5CDD505-2E9C-101B-9397-08002B2CF9AE}" pid="14" name="TemplafyLanguageCode">
    <vt:lpwstr>en-GB</vt:lpwstr>
  </property>
  <property fmtid="{D5CDD505-2E9C-101B-9397-08002B2CF9AE}" pid="15" name="TemplafyFromBlank">
    <vt:bool>true</vt:bool>
  </property>
</Properties>
</file>