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sldIdLst>
    <p:sldId id="274" r:id="rId2"/>
    <p:sldId id="276" r:id="rId3"/>
    <p:sldId id="275" r:id="rId4"/>
    <p:sldId id="271" r:id="rId5"/>
    <p:sldId id="272" r:id="rId6"/>
    <p:sldId id="273" r:id="rId7"/>
  </p:sldIdLst>
  <p:sldSz cx="18288000" cy="10287000"/>
  <p:notesSz cx="6858000" cy="9144000"/>
  <p:embeddedFontLst>
    <p:embeddedFont>
      <p:font typeface="Quicksand" pitchFamily="2" charset="-70"/>
      <p:regular r:id="rId9"/>
      <p:bold r:id="rId10"/>
    </p:embeddedFont>
    <p:embeddedFont>
      <p:font typeface="Quicksand Bold" pitchFamily="2" charset="-70"/>
      <p:bold r:id="rId11"/>
    </p:embeddedFont>
  </p:embeddedFontLst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itelslaid" id="{D5FC5D8A-A54C-44F6-B82B-1BF99C3179A9}">
          <p14:sldIdLst>
            <p14:sldId id="274"/>
          </p14:sldIdLst>
        </p14:section>
        <p14:section name="Sisukord" id="{D1AE45E8-E20A-4889-AA7F-0BC165C37C72}">
          <p14:sldIdLst>
            <p14:sldId id="276"/>
          </p14:sldIdLst>
        </p14:section>
        <p14:section name="Peatükislaid" id="{DE8D4B3C-0900-49C8-A554-40A0D970794A}">
          <p14:sldIdLst>
            <p14:sldId id="275"/>
          </p14:sldIdLst>
        </p14:section>
        <p14:section name="Sisuslaidid" id="{F5E7FCBF-ED9C-41DD-842E-4EBAB13F7587}">
          <p14:sldIdLst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9FF"/>
    <a:srgbClr val="D8F0FE"/>
    <a:srgbClr val="3F037F"/>
    <a:srgbClr val="4308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63" autoAdjust="0"/>
    <p:restoredTop sz="94558" autoAdjust="0"/>
  </p:normalViewPr>
  <p:slideViewPr>
    <p:cSldViewPr>
      <p:cViewPr>
        <p:scale>
          <a:sx n="50" d="100"/>
          <a:sy n="50" d="100"/>
        </p:scale>
        <p:origin x="1482" y="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EFBCF-3019-4F80-AF3E-ADE335C733F3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510C7-459A-4CCB-946A-09FDDEB4701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19510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&lt;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6510C7-459A-4CCB-946A-09FDDEB4701F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841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&lt;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6510C7-459A-4CCB-946A-09FDDEB4701F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60162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&lt;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6510C7-459A-4CCB-946A-09FDDEB4701F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29886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DF60E4A-B2ED-EFEF-6D84-4768380024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261599" y="4838700"/>
            <a:ext cx="3211892" cy="4616181"/>
          </a:xfrm>
          <a:prstGeom prst="roundRect">
            <a:avLst>
              <a:gd name="adj" fmla="val 14186"/>
            </a:avLst>
          </a:prstGeom>
          <a:noFill/>
        </p:spPr>
        <p:txBody>
          <a:bodyPr>
            <a:normAutofit/>
          </a:bodyPr>
          <a:lstStyle>
            <a:lvl1pPr marL="0" indent="0">
              <a:buNone/>
              <a:defRPr sz="2400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2" name="Picture Placeholder 14">
            <a:extLst>
              <a:ext uri="{FF2B5EF4-FFF2-40B4-BE49-F238E27FC236}">
                <a16:creationId xmlns:a16="http://schemas.microsoft.com/office/drawing/2014/main" id="{CB69F3C2-C109-ED36-45DF-58B8DBDCE51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008004" y="4838700"/>
            <a:ext cx="3211892" cy="4616181"/>
          </a:xfrm>
          <a:prstGeom prst="roundRect">
            <a:avLst>
              <a:gd name="adj" fmla="val 14186"/>
            </a:avLst>
          </a:prstGeom>
          <a:noFill/>
        </p:spPr>
        <p:txBody>
          <a:bodyPr>
            <a:normAutofit/>
          </a:bodyPr>
          <a:lstStyle>
            <a:lvl1pPr marL="0" indent="0">
              <a:buNone/>
              <a:defRPr sz="2400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218639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DF60E4A-B2ED-EFEF-6D84-4768380024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813114" y="1904206"/>
            <a:ext cx="5342111" cy="6820694"/>
          </a:xfrm>
          <a:prstGeom prst="roundRect">
            <a:avLst>
              <a:gd name="adj" fmla="val 14186"/>
            </a:avLst>
          </a:prstGeom>
        </p:spPr>
        <p:txBody>
          <a:bodyPr/>
          <a:lstStyle>
            <a:lvl1pPr marL="0" indent="0">
              <a:buNone/>
              <a:defRPr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DF60E4A-B2ED-EFEF-6D84-4768380024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261599" y="4642119"/>
            <a:ext cx="3211892" cy="4616181"/>
          </a:xfrm>
          <a:prstGeom prst="roundRect">
            <a:avLst>
              <a:gd name="adj" fmla="val 14186"/>
            </a:avLst>
          </a:prstGeom>
          <a:solidFill>
            <a:srgbClr val="D8F0FE"/>
          </a:solidFill>
        </p:spPr>
        <p:txBody>
          <a:bodyPr/>
          <a:lstStyle>
            <a:lvl1pPr marL="0" indent="0">
              <a:buNone/>
              <a:defRPr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2" name="Picture Placeholder 14">
            <a:extLst>
              <a:ext uri="{FF2B5EF4-FFF2-40B4-BE49-F238E27FC236}">
                <a16:creationId xmlns:a16="http://schemas.microsoft.com/office/drawing/2014/main" id="{CB69F3C2-C109-ED36-45DF-58B8DBDCE51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06400" y="4642119"/>
            <a:ext cx="3211892" cy="4616181"/>
          </a:xfrm>
          <a:prstGeom prst="roundRect">
            <a:avLst>
              <a:gd name="adj" fmla="val 14186"/>
            </a:avLst>
          </a:prstGeom>
          <a:solidFill>
            <a:srgbClr val="D8F0FE"/>
          </a:solidFill>
        </p:spPr>
        <p:txBody>
          <a:bodyPr/>
          <a:lstStyle>
            <a:lvl1pPr marL="0" indent="0">
              <a:buNone/>
              <a:defRPr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138460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372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2" r:id="rId9"/>
    <p:sldLayoutId id="2147483661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1267C-F744-7B39-3A65-225384467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DD232EB-317E-7EC5-5F0F-3ECFF6778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0" y="0"/>
            <a:ext cx="18288000" cy="10287000"/>
          </a:xfrm>
          <a:prstGeom prst="rect">
            <a:avLst/>
          </a:prstGeom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1F92309E-8CFF-FCB9-2BB3-E7E9EBBAC93B}"/>
              </a:ext>
            </a:extLst>
          </p:cNvPr>
          <p:cNvSpPr txBox="1"/>
          <p:nvPr/>
        </p:nvSpPr>
        <p:spPr>
          <a:xfrm>
            <a:off x="978535" y="2424332"/>
            <a:ext cx="13220700" cy="307776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0000" b="1" dirty="0" err="1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Pealkiri</a:t>
            </a:r>
            <a:r>
              <a:rPr lang="en-US" sz="10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 </a:t>
            </a:r>
            <a:r>
              <a:rPr lang="en-US" sz="10000" b="1" dirty="0" err="1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ühel</a:t>
            </a:r>
            <a:r>
              <a:rPr lang="en-US" sz="10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 </a:t>
            </a:r>
            <a:r>
              <a:rPr lang="en-US" sz="10000" b="1" dirty="0" err="1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või</a:t>
            </a:r>
            <a:br>
              <a:rPr lang="en-US" sz="10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</a:br>
            <a:r>
              <a:rPr lang="en-US" sz="10000" b="1" dirty="0" err="1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kahel</a:t>
            </a:r>
            <a:r>
              <a:rPr lang="en-US" sz="10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 real</a:t>
            </a:r>
          </a:p>
        </p:txBody>
      </p:sp>
      <p:sp>
        <p:nvSpPr>
          <p:cNvPr id="11" name="Freeform 3">
            <a:extLst>
              <a:ext uri="{FF2B5EF4-FFF2-40B4-BE49-F238E27FC236}">
                <a16:creationId xmlns:a16="http://schemas.microsoft.com/office/drawing/2014/main" id="{05E71611-B702-3208-87C1-74BB8B87AF08}"/>
              </a:ext>
            </a:extLst>
          </p:cNvPr>
          <p:cNvSpPr/>
          <p:nvPr/>
        </p:nvSpPr>
        <p:spPr>
          <a:xfrm>
            <a:off x="15901942" y="8469225"/>
            <a:ext cx="1534217" cy="686562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pic>
        <p:nvPicPr>
          <p:cNvPr id="3" name="Picture 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4A12374-84F5-9C28-C8D0-5405264802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26299" y="8495467"/>
            <a:ext cx="2345872" cy="631177"/>
          </a:xfrm>
          <a:prstGeom prst="rect">
            <a:avLst/>
          </a:prstGeom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BB65392C-4A13-DF1F-375A-07BB3A736B4B}"/>
              </a:ext>
            </a:extLst>
          </p:cNvPr>
          <p:cNvSpPr txBox="1"/>
          <p:nvPr/>
        </p:nvSpPr>
        <p:spPr>
          <a:xfrm>
            <a:off x="1028700" y="8184363"/>
            <a:ext cx="13220700" cy="430887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2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Arial" panose="020B0604020202020204" pitchFamily="34" charset="0"/>
                <a:sym typeface="Quicksand Bold"/>
              </a:rPr>
              <a:t>Esitaja</a:t>
            </a:r>
            <a:endParaRPr lang="en-US" sz="2800" dirty="0">
              <a:solidFill>
                <a:srgbClr val="3F037F"/>
              </a:solidFill>
              <a:latin typeface="Quicksand" pitchFamily="2" charset="-70"/>
              <a:ea typeface="Quicksand Bold"/>
              <a:cs typeface="Arial" panose="020B0604020202020204" pitchFamily="34" charset="0"/>
              <a:sym typeface="Quicksand Bold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C2B24819-6175-1218-7B71-DEDE29195C6C}"/>
              </a:ext>
            </a:extLst>
          </p:cNvPr>
          <p:cNvSpPr txBox="1"/>
          <p:nvPr/>
        </p:nvSpPr>
        <p:spPr>
          <a:xfrm>
            <a:off x="1028700" y="8695757"/>
            <a:ext cx="13220700" cy="430887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28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Arial" panose="020B0604020202020204" pitchFamily="34" charset="0"/>
                <a:sym typeface="Quicksand Bold"/>
              </a:rPr>
              <a:t>Kuupäev</a:t>
            </a:r>
            <a:endParaRPr lang="en-US" sz="2800" dirty="0">
              <a:solidFill>
                <a:srgbClr val="3F037F"/>
              </a:solidFill>
              <a:latin typeface="Quicksand" pitchFamily="2" charset="-70"/>
              <a:ea typeface="Quicksand Bold"/>
              <a:cs typeface="Arial" panose="020B0604020202020204" pitchFamily="34" charset="0"/>
              <a:sym typeface="Quicksand Bold"/>
            </a:endParaRPr>
          </a:p>
        </p:txBody>
      </p:sp>
    </p:spTree>
    <p:extLst>
      <p:ext uri="{BB962C8B-B14F-4D97-AF65-F5344CB8AC3E}">
        <p14:creationId xmlns:p14="http://schemas.microsoft.com/office/powerpoint/2010/main" val="230741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9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11267C-F744-7B39-3A65-225384467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54F96613-A3B2-8310-CBC3-95C831268E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983312">
            <a:off x="852493" y="2602459"/>
            <a:ext cx="1405242" cy="1534852"/>
          </a:xfrm>
          <a:prstGeom prst="rect">
            <a:avLst/>
          </a:prstGeom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1F92309E-8CFF-FCB9-2BB3-E7E9EBBAC93B}"/>
              </a:ext>
            </a:extLst>
          </p:cNvPr>
          <p:cNvSpPr txBox="1"/>
          <p:nvPr/>
        </p:nvSpPr>
        <p:spPr>
          <a:xfrm>
            <a:off x="2743200" y="3299549"/>
            <a:ext cx="5486400" cy="64633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4200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Peatüki pealkiri</a:t>
            </a:r>
            <a:endParaRPr lang="en-US" sz="4200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4F33F6DD-0228-0A48-0F1A-844F7D7200D1}"/>
              </a:ext>
            </a:extLst>
          </p:cNvPr>
          <p:cNvSpPr txBox="1"/>
          <p:nvPr/>
        </p:nvSpPr>
        <p:spPr>
          <a:xfrm>
            <a:off x="1250315" y="2938406"/>
            <a:ext cx="609600" cy="123110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t-EE" sz="8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1</a:t>
            </a:r>
            <a:endParaRPr lang="en-US" sz="8000" b="1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16C193D7-0DB8-284B-FA18-3F00BBD465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983312">
            <a:off x="852493" y="4766717"/>
            <a:ext cx="1405242" cy="1534852"/>
          </a:xfrm>
          <a:prstGeom prst="rect">
            <a:avLst/>
          </a:prstGeom>
        </p:spPr>
      </p:pic>
      <p:sp>
        <p:nvSpPr>
          <p:cNvPr id="3" name="TextBox 6">
            <a:extLst>
              <a:ext uri="{FF2B5EF4-FFF2-40B4-BE49-F238E27FC236}">
                <a16:creationId xmlns:a16="http://schemas.microsoft.com/office/drawing/2014/main" id="{9972A208-2E5B-696B-19D9-4F58D7C58145}"/>
              </a:ext>
            </a:extLst>
          </p:cNvPr>
          <p:cNvSpPr txBox="1"/>
          <p:nvPr/>
        </p:nvSpPr>
        <p:spPr>
          <a:xfrm>
            <a:off x="2743200" y="5463807"/>
            <a:ext cx="5486400" cy="64633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4200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Peatüki pealkiri</a:t>
            </a:r>
            <a:endParaRPr lang="en-US" sz="4200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18D43BD7-C116-E161-C839-7FC4127195E1}"/>
              </a:ext>
            </a:extLst>
          </p:cNvPr>
          <p:cNvSpPr txBox="1"/>
          <p:nvPr/>
        </p:nvSpPr>
        <p:spPr>
          <a:xfrm>
            <a:off x="1250315" y="5102664"/>
            <a:ext cx="609600" cy="123110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t-EE" sz="8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2</a:t>
            </a:r>
            <a:endParaRPr lang="en-US" sz="8000" b="1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7F6249-4ADA-CFFD-4FC9-C8D331A361F0}"/>
              </a:ext>
            </a:extLst>
          </p:cNvPr>
          <p:cNvSpPr txBox="1"/>
          <p:nvPr/>
        </p:nvSpPr>
        <p:spPr>
          <a:xfrm>
            <a:off x="2743200" y="7628066"/>
            <a:ext cx="5486400" cy="64633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4200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Peatüki pealkiri</a:t>
            </a:r>
            <a:endParaRPr lang="en-US" sz="4200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436868D-6957-E4BE-8ABB-1A518F3B2645}"/>
              </a:ext>
            </a:extLst>
          </p:cNvPr>
          <p:cNvGrpSpPr/>
          <p:nvPr/>
        </p:nvGrpSpPr>
        <p:grpSpPr>
          <a:xfrm>
            <a:off x="852493" y="6930976"/>
            <a:ext cx="1405242" cy="1567053"/>
            <a:chOff x="852493" y="6444991"/>
            <a:chExt cx="1405242" cy="1567053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55E6519C-17E7-DAA6-6D56-AB56F375C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8983312">
              <a:off x="852493" y="6444991"/>
              <a:ext cx="1405242" cy="1534852"/>
            </a:xfrm>
            <a:prstGeom prst="rect">
              <a:avLst/>
            </a:prstGeom>
          </p:spPr>
        </p:pic>
        <p:sp>
          <p:nvSpPr>
            <p:cNvPr id="10" name="TextBox 6">
              <a:extLst>
                <a:ext uri="{FF2B5EF4-FFF2-40B4-BE49-F238E27FC236}">
                  <a16:creationId xmlns:a16="http://schemas.microsoft.com/office/drawing/2014/main" id="{8250A61D-22C3-774D-1AC6-CF0FCD1E4963}"/>
                </a:ext>
              </a:extLst>
            </p:cNvPr>
            <p:cNvSpPr txBox="1"/>
            <p:nvPr/>
          </p:nvSpPr>
          <p:spPr>
            <a:xfrm>
              <a:off x="1250315" y="6780938"/>
              <a:ext cx="609600" cy="1231106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t-EE" sz="8000" b="1" dirty="0">
                  <a:solidFill>
                    <a:srgbClr val="3F037F"/>
                  </a:solidFill>
                  <a:latin typeface="Quicksand" pitchFamily="2" charset="-70"/>
                  <a:ea typeface="Calibri Light" panose="020F0302020204030204" pitchFamily="34" charset="0"/>
                  <a:cs typeface="Calibri Light" panose="020F0302020204030204" pitchFamily="34" charset="0"/>
                  <a:sym typeface="Quicksand Bold"/>
                </a:rPr>
                <a:t>3</a:t>
              </a:r>
              <a:endParaRPr lang="en-US" sz="8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endParaRPr>
            </a:p>
          </p:txBody>
        </p:sp>
      </p:grpSp>
      <p:pic>
        <p:nvPicPr>
          <p:cNvPr id="17" name="Graphic 16">
            <a:extLst>
              <a:ext uri="{FF2B5EF4-FFF2-40B4-BE49-F238E27FC236}">
                <a16:creationId xmlns:a16="http://schemas.microsoft.com/office/drawing/2014/main" id="{14BF7AD2-16B9-09CA-6901-C91551D71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983312">
            <a:off x="9144000" y="2602459"/>
            <a:ext cx="1405242" cy="1534852"/>
          </a:xfrm>
          <a:prstGeom prst="rect">
            <a:avLst/>
          </a:prstGeom>
        </p:spPr>
      </p:pic>
      <p:sp>
        <p:nvSpPr>
          <p:cNvPr id="18" name="TextBox 6">
            <a:extLst>
              <a:ext uri="{FF2B5EF4-FFF2-40B4-BE49-F238E27FC236}">
                <a16:creationId xmlns:a16="http://schemas.microsoft.com/office/drawing/2014/main" id="{95BAD0CA-4935-6741-A303-58264B4CC41E}"/>
              </a:ext>
            </a:extLst>
          </p:cNvPr>
          <p:cNvSpPr txBox="1"/>
          <p:nvPr/>
        </p:nvSpPr>
        <p:spPr>
          <a:xfrm>
            <a:off x="11034707" y="3299549"/>
            <a:ext cx="5486400" cy="64633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4200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Peatüki pealkiri</a:t>
            </a:r>
            <a:endParaRPr lang="en-US" sz="4200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id="{28350A29-DC32-2193-AE65-E28A77D17018}"/>
              </a:ext>
            </a:extLst>
          </p:cNvPr>
          <p:cNvSpPr txBox="1"/>
          <p:nvPr/>
        </p:nvSpPr>
        <p:spPr>
          <a:xfrm>
            <a:off x="9541822" y="2938406"/>
            <a:ext cx="609600" cy="123110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t-EE" sz="8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4</a:t>
            </a:r>
            <a:endParaRPr lang="en-US" sz="8000" b="1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9E951DA8-ACEB-13D1-77FD-76DD5D440F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983312">
            <a:off x="9144000" y="4766717"/>
            <a:ext cx="1405242" cy="1534852"/>
          </a:xfrm>
          <a:prstGeom prst="rect">
            <a:avLst/>
          </a:prstGeom>
        </p:spPr>
      </p:pic>
      <p:sp>
        <p:nvSpPr>
          <p:cNvPr id="22" name="TextBox 6">
            <a:extLst>
              <a:ext uri="{FF2B5EF4-FFF2-40B4-BE49-F238E27FC236}">
                <a16:creationId xmlns:a16="http://schemas.microsoft.com/office/drawing/2014/main" id="{157322BC-1B7E-FB4B-C758-B99E0A0F8D96}"/>
              </a:ext>
            </a:extLst>
          </p:cNvPr>
          <p:cNvSpPr txBox="1"/>
          <p:nvPr/>
        </p:nvSpPr>
        <p:spPr>
          <a:xfrm>
            <a:off x="11034707" y="5463807"/>
            <a:ext cx="5486400" cy="64633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4200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Peatüki pealkiri</a:t>
            </a:r>
            <a:endParaRPr lang="en-US" sz="4200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sp>
        <p:nvSpPr>
          <p:cNvPr id="23" name="TextBox 6">
            <a:extLst>
              <a:ext uri="{FF2B5EF4-FFF2-40B4-BE49-F238E27FC236}">
                <a16:creationId xmlns:a16="http://schemas.microsoft.com/office/drawing/2014/main" id="{4381A3E9-318E-6B4C-DEBF-040E62D614B6}"/>
              </a:ext>
            </a:extLst>
          </p:cNvPr>
          <p:cNvSpPr txBox="1"/>
          <p:nvPr/>
        </p:nvSpPr>
        <p:spPr>
          <a:xfrm>
            <a:off x="9541822" y="5102664"/>
            <a:ext cx="609600" cy="123110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t-EE" sz="8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5</a:t>
            </a:r>
            <a:endParaRPr lang="en-US" sz="8000" b="1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437712A-4215-B25F-C320-5DD1E58B087F}"/>
              </a:ext>
            </a:extLst>
          </p:cNvPr>
          <p:cNvSpPr txBox="1"/>
          <p:nvPr/>
        </p:nvSpPr>
        <p:spPr>
          <a:xfrm>
            <a:off x="11034707" y="7628066"/>
            <a:ext cx="5486400" cy="64633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4200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Peatüki pealkiri</a:t>
            </a:r>
            <a:endParaRPr lang="en-US" sz="4200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10334DF-A621-C02D-1180-785036709D38}"/>
              </a:ext>
            </a:extLst>
          </p:cNvPr>
          <p:cNvGrpSpPr/>
          <p:nvPr/>
        </p:nvGrpSpPr>
        <p:grpSpPr>
          <a:xfrm>
            <a:off x="9144000" y="6930976"/>
            <a:ext cx="1405242" cy="1567053"/>
            <a:chOff x="852493" y="6444991"/>
            <a:chExt cx="1405242" cy="1567053"/>
          </a:xfrm>
        </p:grpSpPr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5338CE6B-A27F-63BE-F42A-F9FBE66CD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8983312">
              <a:off x="852493" y="6444991"/>
              <a:ext cx="1405242" cy="1534852"/>
            </a:xfrm>
            <a:prstGeom prst="rect">
              <a:avLst/>
            </a:prstGeom>
          </p:spPr>
        </p:pic>
        <p:sp>
          <p:nvSpPr>
            <p:cNvPr id="28" name="TextBox 6">
              <a:extLst>
                <a:ext uri="{FF2B5EF4-FFF2-40B4-BE49-F238E27FC236}">
                  <a16:creationId xmlns:a16="http://schemas.microsoft.com/office/drawing/2014/main" id="{128341CD-C54E-DB53-13F5-22DE25C626CA}"/>
                </a:ext>
              </a:extLst>
            </p:cNvPr>
            <p:cNvSpPr txBox="1"/>
            <p:nvPr/>
          </p:nvSpPr>
          <p:spPr>
            <a:xfrm>
              <a:off x="1250315" y="6780938"/>
              <a:ext cx="609600" cy="1231106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t-EE" sz="8000" b="1" dirty="0">
                  <a:solidFill>
                    <a:srgbClr val="3F037F"/>
                  </a:solidFill>
                  <a:latin typeface="Quicksand" pitchFamily="2" charset="-70"/>
                  <a:ea typeface="Calibri Light" panose="020F0302020204030204" pitchFamily="34" charset="0"/>
                  <a:cs typeface="Calibri Light" panose="020F0302020204030204" pitchFamily="34" charset="0"/>
                  <a:sym typeface="Quicksand Bold"/>
                </a:rPr>
                <a:t>6</a:t>
              </a:r>
              <a:endParaRPr lang="en-US" sz="8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endParaRPr>
            </a:p>
          </p:txBody>
        </p:sp>
      </p:grpSp>
      <p:sp>
        <p:nvSpPr>
          <p:cNvPr id="36" name="TextBox 6">
            <a:extLst>
              <a:ext uri="{FF2B5EF4-FFF2-40B4-BE49-F238E27FC236}">
                <a16:creationId xmlns:a16="http://schemas.microsoft.com/office/drawing/2014/main" id="{0E5BCFC1-AF34-F530-D645-96958EBF27E7}"/>
              </a:ext>
            </a:extLst>
          </p:cNvPr>
          <p:cNvSpPr txBox="1"/>
          <p:nvPr/>
        </p:nvSpPr>
        <p:spPr>
          <a:xfrm>
            <a:off x="936501" y="1122080"/>
            <a:ext cx="13220700" cy="101566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6600" dirty="0">
                <a:solidFill>
                  <a:srgbClr val="430882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Sisukord</a:t>
            </a:r>
            <a:endParaRPr lang="en-US" sz="6000" dirty="0">
              <a:solidFill>
                <a:srgbClr val="430882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FACDB133-1978-2636-EF49-E21946C560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34573" y="0"/>
            <a:ext cx="3953427" cy="241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773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1267C-F744-7B39-3A65-225384467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DD232EB-317E-7EC5-5F0F-3ECFF6778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" t="4593" r="3735" b="3735"/>
          <a:stretch/>
        </p:blipFill>
        <p:spPr>
          <a:xfrm>
            <a:off x="-1" y="0"/>
            <a:ext cx="18288001" cy="10287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54F96613-A3B2-8310-CBC3-95C831268E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038158">
            <a:off x="696027" y="4307316"/>
            <a:ext cx="1405242" cy="1534852"/>
          </a:xfrm>
          <a:prstGeom prst="rect">
            <a:avLst/>
          </a:prstGeom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1F92309E-8CFF-FCB9-2BB3-E7E9EBBAC93B}"/>
              </a:ext>
            </a:extLst>
          </p:cNvPr>
          <p:cNvSpPr txBox="1"/>
          <p:nvPr/>
        </p:nvSpPr>
        <p:spPr>
          <a:xfrm>
            <a:off x="2895600" y="4635667"/>
            <a:ext cx="5486400" cy="101566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6600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Peatüki nimi</a:t>
            </a:r>
            <a:endParaRPr lang="en-US" sz="6600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4F33F6DD-0228-0A48-0F1A-844F7D7200D1}"/>
              </a:ext>
            </a:extLst>
          </p:cNvPr>
          <p:cNvSpPr txBox="1"/>
          <p:nvPr/>
        </p:nvSpPr>
        <p:spPr>
          <a:xfrm>
            <a:off x="1250315" y="4459188"/>
            <a:ext cx="609600" cy="123110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t-EE" sz="8000" b="1" dirty="0">
                <a:solidFill>
                  <a:srgbClr val="3F037F"/>
                </a:solidFill>
                <a:latin typeface="Quicksand" pitchFamily="2" charset="-70"/>
                <a:ea typeface="Calibri Light" panose="020F0302020204030204" pitchFamily="34" charset="0"/>
                <a:cs typeface="Calibri Light" panose="020F0302020204030204" pitchFamily="34" charset="0"/>
                <a:sym typeface="Quicksand Bold"/>
              </a:rPr>
              <a:t>1</a:t>
            </a:r>
            <a:endParaRPr lang="en-US" sz="8000" b="1" dirty="0">
              <a:solidFill>
                <a:srgbClr val="3F037F"/>
              </a:solidFill>
              <a:latin typeface="Quicksand" pitchFamily="2" charset="-70"/>
              <a:ea typeface="Calibri Light" panose="020F0302020204030204" pitchFamily="34" charset="0"/>
              <a:cs typeface="Calibri Light" panose="020F0302020204030204" pitchFamily="34" charset="0"/>
              <a:sym typeface="Quicksand Bold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DF43AC41-9607-4596-F299-639EF8777A74}"/>
              </a:ext>
            </a:extLst>
          </p:cNvPr>
          <p:cNvSpPr/>
          <p:nvPr/>
        </p:nvSpPr>
        <p:spPr>
          <a:xfrm>
            <a:off x="15685985" y="1271867"/>
            <a:ext cx="1600200" cy="716090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7021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BF19D-F4A9-E338-5641-2C9BF8215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821AC6-77DF-E337-C7B1-47E27D3E0A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82417" b="51485"/>
          <a:stretch/>
        </p:blipFill>
        <p:spPr>
          <a:xfrm flipH="1">
            <a:off x="15076108" y="0"/>
            <a:ext cx="3211892" cy="49963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B7DCD9-F269-4863-2A26-D713A5C6D6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8173" r="82417"/>
          <a:stretch/>
        </p:blipFill>
        <p:spPr>
          <a:xfrm>
            <a:off x="0" y="8039099"/>
            <a:ext cx="3211892" cy="2247901"/>
          </a:xfrm>
          <a:prstGeom prst="rect">
            <a:avLst/>
          </a:prstGeom>
        </p:spPr>
      </p:pic>
      <p:sp>
        <p:nvSpPr>
          <p:cNvPr id="14" name="TextBox 6">
            <a:extLst>
              <a:ext uri="{FF2B5EF4-FFF2-40B4-BE49-F238E27FC236}">
                <a16:creationId xmlns:a16="http://schemas.microsoft.com/office/drawing/2014/main" id="{7683BB63-EF3A-CDFD-17E8-3FA7BA01D013}"/>
              </a:ext>
            </a:extLst>
          </p:cNvPr>
          <p:cNvSpPr txBox="1"/>
          <p:nvPr/>
        </p:nvSpPr>
        <p:spPr>
          <a:xfrm>
            <a:off x="936501" y="1122080"/>
            <a:ext cx="13220700" cy="101566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6600" dirty="0" err="1">
                <a:solidFill>
                  <a:srgbClr val="430882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endParaRPr lang="en-US" sz="6000" dirty="0">
              <a:solidFill>
                <a:srgbClr val="430882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45E673B7-28D5-6482-8A9D-5B0672D7BD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094908" y="2586872"/>
            <a:ext cx="4320091" cy="6208902"/>
          </a:xfrm>
        </p:spPr>
        <p:txBody>
          <a:bodyPr/>
          <a:lstStyle/>
          <a:p>
            <a:endParaRPr lang="et-EE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68CF0A7C-2947-102A-4DE1-A4BA8D4F42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53400" y="2586872"/>
            <a:ext cx="4320091" cy="6208902"/>
          </a:xfrm>
        </p:spPr>
        <p:txBody>
          <a:bodyPr/>
          <a:lstStyle/>
          <a:p>
            <a:endParaRPr lang="et-EE"/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92322B52-3CA6-258D-6622-1D752E0E8B9F}"/>
              </a:ext>
            </a:extLst>
          </p:cNvPr>
          <p:cNvSpPr txBox="1"/>
          <p:nvPr/>
        </p:nvSpPr>
        <p:spPr>
          <a:xfrm>
            <a:off x="958272" y="3012151"/>
            <a:ext cx="7505700" cy="5697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900"/>
              </a:lnSpc>
              <a:spcBef>
                <a:spcPct val="0"/>
              </a:spcBef>
            </a:pPr>
            <a:r>
              <a:rPr lang="et-EE" sz="3200" dirty="0">
                <a:solidFill>
                  <a:srgbClr val="43088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dirty="0">
              <a:solidFill>
                <a:srgbClr val="430882"/>
              </a:solidFill>
              <a:latin typeface="Quicksand Bold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527424-4F38-3B90-2EC0-6F43EF4B0AA8}"/>
              </a:ext>
            </a:extLst>
          </p:cNvPr>
          <p:cNvSpPr txBox="1"/>
          <p:nvPr/>
        </p:nvSpPr>
        <p:spPr>
          <a:xfrm>
            <a:off x="958273" y="3620931"/>
            <a:ext cx="6814128" cy="4008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 algn="l">
              <a:lnSpc>
                <a:spcPts val="3359"/>
              </a:lnSpc>
            </a:pPr>
            <a:r>
              <a:rPr lang="et-EE" sz="2400" dirty="0">
                <a:solidFill>
                  <a:srgbClr val="430882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2400" dirty="0">
              <a:solidFill>
                <a:srgbClr val="43088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CC7F4051-39FA-1C99-DAAD-3D0BF406290D}"/>
              </a:ext>
            </a:extLst>
          </p:cNvPr>
          <p:cNvSpPr txBox="1"/>
          <p:nvPr/>
        </p:nvSpPr>
        <p:spPr>
          <a:xfrm>
            <a:off x="1015864" y="5143500"/>
            <a:ext cx="7505700" cy="5697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900"/>
              </a:lnSpc>
              <a:spcBef>
                <a:spcPct val="0"/>
              </a:spcBef>
            </a:pPr>
            <a:r>
              <a:rPr lang="et-EE" sz="3200" dirty="0">
                <a:solidFill>
                  <a:srgbClr val="43088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dirty="0">
              <a:solidFill>
                <a:srgbClr val="430882"/>
              </a:solidFill>
              <a:latin typeface="Quicksand Bold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405FB3C8-AF1C-B1A1-87EE-3224C3258E8F}"/>
              </a:ext>
            </a:extLst>
          </p:cNvPr>
          <p:cNvSpPr txBox="1"/>
          <p:nvPr/>
        </p:nvSpPr>
        <p:spPr>
          <a:xfrm>
            <a:off x="1015864" y="5752280"/>
            <a:ext cx="6756537" cy="4008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 algn="l">
              <a:lnSpc>
                <a:spcPts val="3359"/>
              </a:lnSpc>
            </a:pPr>
            <a:r>
              <a:rPr lang="et-EE" sz="2400" dirty="0">
                <a:solidFill>
                  <a:srgbClr val="430882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2400" dirty="0">
              <a:solidFill>
                <a:srgbClr val="43088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7ABF360F-31EF-A734-1DEE-6AF218A034BF}"/>
              </a:ext>
            </a:extLst>
          </p:cNvPr>
          <p:cNvSpPr/>
          <p:nvPr/>
        </p:nvSpPr>
        <p:spPr>
          <a:xfrm>
            <a:off x="15685985" y="1271867"/>
            <a:ext cx="1600200" cy="716090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7310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BF19D-F4A9-E338-5641-2C9BF8215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39653FE-9FDC-42DD-2486-E758118B01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3750" t="63029"/>
          <a:stretch/>
        </p:blipFill>
        <p:spPr>
          <a:xfrm flipV="1">
            <a:off x="15293329" y="0"/>
            <a:ext cx="2971800" cy="379940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7821AC6-77DF-E337-C7B1-47E27D3E0A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82417" b="34917"/>
          <a:stretch/>
        </p:blipFill>
        <p:spPr>
          <a:xfrm rot="10800000" flipH="1">
            <a:off x="-17402" y="3581922"/>
            <a:ext cx="3211892" cy="6702636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01AD0646-A370-EC0A-BE7A-AC7F92F7038D}"/>
              </a:ext>
            </a:extLst>
          </p:cNvPr>
          <p:cNvSpPr txBox="1"/>
          <p:nvPr/>
        </p:nvSpPr>
        <p:spPr>
          <a:xfrm>
            <a:off x="958272" y="3012151"/>
            <a:ext cx="7505700" cy="5697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900"/>
              </a:lnSpc>
              <a:spcBef>
                <a:spcPct val="0"/>
              </a:spcBef>
            </a:pPr>
            <a:r>
              <a:rPr lang="et-EE" sz="3200" dirty="0">
                <a:solidFill>
                  <a:srgbClr val="43088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dirty="0">
              <a:solidFill>
                <a:srgbClr val="430882"/>
              </a:solidFill>
              <a:latin typeface="Quicksand Bold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3B346C09-77E6-CFA2-EAEA-E7AE19F6CAF3}"/>
              </a:ext>
            </a:extLst>
          </p:cNvPr>
          <p:cNvSpPr txBox="1"/>
          <p:nvPr/>
        </p:nvSpPr>
        <p:spPr>
          <a:xfrm>
            <a:off x="958272" y="3620931"/>
            <a:ext cx="11101367" cy="4008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 algn="l">
              <a:lnSpc>
                <a:spcPts val="3359"/>
              </a:lnSpc>
            </a:pPr>
            <a:r>
              <a:rPr lang="et-EE" sz="2400" dirty="0">
                <a:solidFill>
                  <a:srgbClr val="430882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2400" dirty="0">
              <a:solidFill>
                <a:srgbClr val="43088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7683BB63-EF3A-CDFD-17E8-3FA7BA01D013}"/>
              </a:ext>
            </a:extLst>
          </p:cNvPr>
          <p:cNvSpPr txBox="1"/>
          <p:nvPr/>
        </p:nvSpPr>
        <p:spPr>
          <a:xfrm>
            <a:off x="936501" y="1122080"/>
            <a:ext cx="13220700" cy="101566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6600" dirty="0" err="1">
                <a:solidFill>
                  <a:srgbClr val="430882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endParaRPr lang="en-US" sz="6000" dirty="0">
              <a:solidFill>
                <a:srgbClr val="430882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68CF0A7C-2947-102A-4DE1-A4BA8D4F42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042570" y="2586872"/>
            <a:ext cx="4320091" cy="6208902"/>
          </a:xfrm>
        </p:spPr>
        <p:txBody>
          <a:bodyPr/>
          <a:lstStyle/>
          <a:p>
            <a:endParaRPr lang="et-EE"/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B91549B5-B8F0-AFAC-56C8-AA00CEFEB96C}"/>
              </a:ext>
            </a:extLst>
          </p:cNvPr>
          <p:cNvSpPr txBox="1"/>
          <p:nvPr/>
        </p:nvSpPr>
        <p:spPr>
          <a:xfrm>
            <a:off x="1015864" y="5143500"/>
            <a:ext cx="7505700" cy="5697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900"/>
              </a:lnSpc>
              <a:spcBef>
                <a:spcPct val="0"/>
              </a:spcBef>
            </a:pPr>
            <a:r>
              <a:rPr lang="et-EE" sz="3200" dirty="0">
                <a:solidFill>
                  <a:srgbClr val="43088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dirty="0">
              <a:solidFill>
                <a:srgbClr val="430882"/>
              </a:solidFill>
              <a:latin typeface="Quicksand Bold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0F38314F-1623-A848-DF91-738A88D36347}"/>
              </a:ext>
            </a:extLst>
          </p:cNvPr>
          <p:cNvSpPr txBox="1"/>
          <p:nvPr/>
        </p:nvSpPr>
        <p:spPr>
          <a:xfrm>
            <a:off x="1015864" y="5752280"/>
            <a:ext cx="11101367" cy="4008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 algn="l">
              <a:lnSpc>
                <a:spcPts val="3359"/>
              </a:lnSpc>
            </a:pPr>
            <a:r>
              <a:rPr lang="et-EE" sz="2400" dirty="0">
                <a:solidFill>
                  <a:srgbClr val="430882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2400" dirty="0">
              <a:solidFill>
                <a:srgbClr val="43088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87C8D980-80CB-0F6B-0B59-B2D773D12151}"/>
              </a:ext>
            </a:extLst>
          </p:cNvPr>
          <p:cNvSpPr/>
          <p:nvPr/>
        </p:nvSpPr>
        <p:spPr>
          <a:xfrm>
            <a:off x="15685985" y="1271867"/>
            <a:ext cx="1600200" cy="716090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9927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BF19D-F4A9-E338-5641-2C9BF8215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B7DCD9-F269-4863-2A26-D713A5C6D6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8173" r="82417"/>
          <a:stretch/>
        </p:blipFill>
        <p:spPr>
          <a:xfrm>
            <a:off x="0" y="8039099"/>
            <a:ext cx="3211892" cy="2247901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01AD0646-A370-EC0A-BE7A-AC7F92F7038D}"/>
              </a:ext>
            </a:extLst>
          </p:cNvPr>
          <p:cNvSpPr txBox="1"/>
          <p:nvPr/>
        </p:nvSpPr>
        <p:spPr>
          <a:xfrm>
            <a:off x="958272" y="3012151"/>
            <a:ext cx="7505700" cy="5697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900"/>
              </a:lnSpc>
              <a:spcBef>
                <a:spcPct val="0"/>
              </a:spcBef>
            </a:pPr>
            <a:r>
              <a:rPr lang="et-EE" sz="3200" dirty="0">
                <a:solidFill>
                  <a:srgbClr val="43088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Alapealkiri</a:t>
            </a:r>
            <a:endParaRPr lang="en-US" sz="3200" dirty="0">
              <a:solidFill>
                <a:srgbClr val="430882"/>
              </a:solidFill>
              <a:latin typeface="Quicksand Bold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3B346C09-77E6-CFA2-EAEA-E7AE19F6CAF3}"/>
              </a:ext>
            </a:extLst>
          </p:cNvPr>
          <p:cNvSpPr txBox="1"/>
          <p:nvPr/>
        </p:nvSpPr>
        <p:spPr>
          <a:xfrm>
            <a:off x="958272" y="3620931"/>
            <a:ext cx="16327913" cy="4008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 algn="l">
              <a:lnSpc>
                <a:spcPts val="3359"/>
              </a:lnSpc>
            </a:pPr>
            <a:r>
              <a:rPr lang="et-EE" sz="2400" dirty="0">
                <a:solidFill>
                  <a:srgbClr val="430882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2400" dirty="0">
              <a:solidFill>
                <a:srgbClr val="43088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7683BB63-EF3A-CDFD-17E8-3FA7BA01D013}"/>
              </a:ext>
            </a:extLst>
          </p:cNvPr>
          <p:cNvSpPr txBox="1"/>
          <p:nvPr/>
        </p:nvSpPr>
        <p:spPr>
          <a:xfrm>
            <a:off x="936501" y="1122080"/>
            <a:ext cx="13220700" cy="101566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6600" dirty="0" err="1">
                <a:solidFill>
                  <a:srgbClr val="430882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endParaRPr lang="en-US" sz="6000" dirty="0">
              <a:solidFill>
                <a:srgbClr val="430882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36" name="Freeform 3">
            <a:extLst>
              <a:ext uri="{FF2B5EF4-FFF2-40B4-BE49-F238E27FC236}">
                <a16:creationId xmlns:a16="http://schemas.microsoft.com/office/drawing/2014/main" id="{4E0F3E7E-8953-6B76-15FE-114AEE80E36F}"/>
              </a:ext>
            </a:extLst>
          </p:cNvPr>
          <p:cNvSpPr/>
          <p:nvPr/>
        </p:nvSpPr>
        <p:spPr>
          <a:xfrm>
            <a:off x="15685985" y="1271867"/>
            <a:ext cx="1600200" cy="716090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D36C84-23FD-3955-AA41-BE02018BF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0" y="4273387"/>
            <a:ext cx="7620000" cy="601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156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RUNT-HP-RE29NG" val="JgAAAA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48f4341a-4c44-4d0a-9a5c-8b1c63cf69df}" enabled="1" method="Standard" siteId="{3d3309e9-342a-4198-8e2d-01a542e3ff2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8325</TotalTime>
  <Words>49</Words>
  <Application>Microsoft Office PowerPoint</Application>
  <PresentationFormat>Custom</PresentationFormat>
  <Paragraphs>37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Quicksand Bold</vt:lpstr>
      <vt:lpstr>Aptos</vt:lpstr>
      <vt:lpstr>Calibri</vt:lpstr>
      <vt:lpstr>Quicksand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paragraph text</dc:title>
  <cp:lastModifiedBy>Sandra-Saskia Kärmas</cp:lastModifiedBy>
  <cp:revision>6</cp:revision>
  <dcterms:created xsi:type="dcterms:W3CDTF">2006-08-16T00:00:00Z</dcterms:created>
  <dcterms:modified xsi:type="dcterms:W3CDTF">2025-04-28T10:55:35Z</dcterms:modified>
  <dc:identifier>DAGjRlH7I08</dc:identifier>
</cp:coreProperties>
</file>